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 id="2147483693" r:id="rId2"/>
    <p:sldMasterId id="2147483694" r:id="rId3"/>
    <p:sldMasterId id="2147483695"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9" r:id="rId17"/>
    <p:sldId id="271" r:id="rId18"/>
    <p:sldId id="272" r:id="rId19"/>
    <p:sldId id="273" r:id="rId20"/>
    <p:sldId id="274" r:id="rId21"/>
    <p:sldId id="275" r:id="rId22"/>
    <p:sldId id="276" r:id="rId23"/>
    <p:sldId id="277" r:id="rId24"/>
    <p:sldId id="278" r:id="rId25"/>
    <p:sldId id="279" r:id="rId26"/>
    <p:sldId id="280" r:id="rId27"/>
    <p:sldId id="282" r:id="rId28"/>
    <p:sldId id="283" r:id="rId29"/>
  </p:sldIdLst>
  <p:sldSz cx="9144000" cy="5143500" type="screen16x9"/>
  <p:notesSz cx="6858000" cy="9144000"/>
  <p:embeddedFontLst>
    <p:embeddedFont>
      <p:font typeface="Algerian" panose="04020705040A02060702" pitchFamily="82" charset="0"/>
      <p:regular r:id="rId31"/>
    </p:embeddedFont>
    <p:embeddedFont>
      <p:font typeface="Calibri" panose="020F0502020204030204" pitchFamily="34" charset="0"/>
      <p:regular r:id="rId32"/>
      <p:bold r:id="rId33"/>
      <p:italic r:id="rId34"/>
      <p:boldItalic r:id="rId35"/>
    </p:embeddedFont>
    <p:embeddedFont>
      <p:font typeface="Gill Sans" panose="020B0604020202020204" charset="0"/>
      <p:regular r:id="rId36"/>
      <p:bold r:id="rId37"/>
    </p:embeddedFont>
    <p:embeddedFont>
      <p:font typeface="Helvetica Neue" panose="020B0604020202020204" charset="0"/>
      <p:regular r:id="rId38"/>
      <p:bold r:id="rId39"/>
      <p:italic r:id="rId40"/>
      <p:boldItalic r:id="rId41"/>
    </p:embeddedFont>
    <p:embeddedFont>
      <p:font typeface="Lustria" panose="020B0604020202020204" charset="0"/>
      <p:regular r:id="rId42"/>
    </p:embeddedFont>
    <p:embeddedFont>
      <p:font typeface="Overlock" panose="020B0604020202020204" charset="0"/>
      <p:regular r:id="rId43"/>
      <p:bold r:id="rId44"/>
      <p:italic r:id="rId45"/>
      <p:boldItalic r:id="rId46"/>
    </p:embeddedFont>
    <p:embeddedFont>
      <p:font typeface="Quattrocento Sans" panose="020B0502050000020003"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65060" autoAdjust="0"/>
  </p:normalViewPr>
  <p:slideViewPr>
    <p:cSldViewPr snapToGrid="0">
      <p:cViewPr varScale="1">
        <p:scale>
          <a:sx n="58" d="100"/>
          <a:sy n="58" d="100"/>
        </p:scale>
        <p:origin x="1508"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2d12d85bc6_2_9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12d12d85bc6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2d12d85bc6_2_3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9" name="Google Shape;419;g12d12d85bc6_2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2d12d85bc6_2_3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7" name="Google Shape;427;g12d12d85bc6_2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2d12d85bc6_2_3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5" name="Google Shape;435;g12d12d85bc6_2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2d12d85bc6_2_3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54" name="Google Shape;454;g12d12d85bc6_2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2d12d85bc6_2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12d12d85bc6_2_4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8" name="Google Shape;478;g12d12d85bc6_2_4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2d12d85bc6_2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12d12d85bc6_2_4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1" name="Google Shape;491;g12d12d85bc6_2_4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2d12d85bc6_2_4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9" name="Google Shape;499;g12d12d85bc6_2_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2d12d85bc6_2_4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15" name="Google Shape;515;g12d12d85bc6_2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2d12d85bc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12d12d85bc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152400" algn="l" rtl="0">
              <a:lnSpc>
                <a:spcPct val="120000"/>
              </a:lnSpc>
              <a:spcBef>
                <a:spcPts val="0"/>
              </a:spcBef>
              <a:spcAft>
                <a:spcPts val="0"/>
              </a:spcAft>
              <a:buClr>
                <a:srgbClr val="B71E42"/>
              </a:buClr>
              <a:buSzPts val="1200"/>
              <a:buChar char="•"/>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2d12d85bc6_2_45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g12d12d85bc6_2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d12d85bc6_2_10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12d12d85bc6_2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2d12d85bc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12d12d85bc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2d12d85bc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2d12d85bc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2d12d85bc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2d12d85bc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2d12d85bc6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2d12d85bc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2d12d85bc6_2_4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83" name="Google Shape;583;g12d12d85bc6_2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2d12d85bc6_2_4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g12d12d85bc6_2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2d12d85bc6_2_10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1" name="Google Shape;341;g12d12d85bc6_2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2d12d85bc6_2_1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1" name="Google Shape;361;g12d12d85bc6_2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2d12d85bc6_2_1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1" name="Google Shape;371;g12d12d85bc6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2d12d85bc6_2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12d12d85bc6_2_2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1" name="Google Shape;381;g12d12d85bc6_2_2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2d12d85bc6_2_2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0" name="Google Shape;390;g12d12d85bc6_2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2d12d85bc6_2_2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8" name="Google Shape;398;g12d12d85bc6_2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2d12d85bc6_2_3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8" name="Google Shape;408;g12d12d85bc6_2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1813334" y="601723"/>
            <a:ext cx="6477805" cy="1906073"/>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dk1"/>
              </a:buClr>
              <a:buSzPts val="5000"/>
              <a:buFont typeface="Gill Sans"/>
              <a:buNone/>
              <a:defRPr sz="5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1" name="Google Shape;61;p14"/>
          <p:cNvSpPr txBox="1">
            <a:spLocks noGrp="1"/>
          </p:cNvSpPr>
          <p:nvPr>
            <p:ph type="subTitle" idx="1"/>
          </p:nvPr>
        </p:nvSpPr>
        <p:spPr>
          <a:xfrm>
            <a:off x="1813335" y="2648403"/>
            <a:ext cx="6477804" cy="733216"/>
          </a:xfrm>
          <a:prstGeom prst="rect">
            <a:avLst/>
          </a:prstGeom>
          <a:noFill/>
          <a:ln>
            <a:noFill/>
          </a:ln>
        </p:spPr>
        <p:txBody>
          <a:bodyPr spcFirstLastPara="1" wrap="square" lIns="68575" tIns="68575" rIns="68575" bIns="68575" anchor="t" anchorCtr="0">
            <a:normAutofit/>
          </a:bodyPr>
          <a:lstStyle>
            <a:lvl1pPr lvl="0" algn="l">
              <a:lnSpc>
                <a:spcPct val="120000"/>
              </a:lnSpc>
              <a:spcBef>
                <a:spcPts val="800"/>
              </a:spcBef>
              <a:spcAft>
                <a:spcPts val="0"/>
              </a:spcAft>
              <a:buSzPts val="1400"/>
              <a:buNone/>
              <a:defRPr sz="1400" b="0" cap="none">
                <a:solidFill>
                  <a:schemeClr val="dk1"/>
                </a:solidFill>
              </a:defRPr>
            </a:lvl1pPr>
            <a:lvl2pPr lvl="1" algn="ctr">
              <a:lnSpc>
                <a:spcPct val="120000"/>
              </a:lnSpc>
              <a:spcBef>
                <a:spcPts val="400"/>
              </a:spcBef>
              <a:spcAft>
                <a:spcPts val="0"/>
              </a:spcAft>
              <a:buSzPts val="1400"/>
              <a:buNone/>
              <a:defRPr sz="1400"/>
            </a:lvl2pPr>
            <a:lvl3pPr lvl="2" algn="ctr">
              <a:lnSpc>
                <a:spcPct val="120000"/>
              </a:lnSpc>
              <a:spcBef>
                <a:spcPts val="400"/>
              </a:spcBef>
              <a:spcAft>
                <a:spcPts val="0"/>
              </a:spcAft>
              <a:buSzPts val="1400"/>
              <a:buNone/>
              <a:defRPr sz="1400"/>
            </a:lvl3pPr>
            <a:lvl4pPr lvl="3" algn="ctr">
              <a:lnSpc>
                <a:spcPct val="120000"/>
              </a:lnSpc>
              <a:spcBef>
                <a:spcPts val="400"/>
              </a:spcBef>
              <a:spcAft>
                <a:spcPts val="0"/>
              </a:spcAft>
              <a:buSzPts val="1200"/>
              <a:buNone/>
              <a:defRPr sz="1200"/>
            </a:lvl4pPr>
            <a:lvl5pPr lvl="4" algn="ctr">
              <a:lnSpc>
                <a:spcPct val="120000"/>
              </a:lnSpc>
              <a:spcBef>
                <a:spcPts val="400"/>
              </a:spcBef>
              <a:spcAft>
                <a:spcPts val="0"/>
              </a:spcAft>
              <a:buSzPts val="1200"/>
              <a:buNone/>
              <a:defRPr sz="1200"/>
            </a:lvl5pPr>
            <a:lvl6pPr lvl="5" algn="ctr">
              <a:lnSpc>
                <a:spcPct val="120000"/>
              </a:lnSpc>
              <a:spcBef>
                <a:spcPts val="400"/>
              </a:spcBef>
              <a:spcAft>
                <a:spcPts val="0"/>
              </a:spcAft>
              <a:buSzPts val="1200"/>
              <a:buNone/>
              <a:defRPr sz="1200"/>
            </a:lvl6pPr>
            <a:lvl7pPr lvl="6" algn="ctr">
              <a:lnSpc>
                <a:spcPct val="120000"/>
              </a:lnSpc>
              <a:spcBef>
                <a:spcPts val="400"/>
              </a:spcBef>
              <a:spcAft>
                <a:spcPts val="0"/>
              </a:spcAft>
              <a:buSzPts val="1200"/>
              <a:buNone/>
              <a:defRPr sz="1200"/>
            </a:lvl7pPr>
            <a:lvl8pPr lvl="7" algn="ctr">
              <a:lnSpc>
                <a:spcPct val="120000"/>
              </a:lnSpc>
              <a:spcBef>
                <a:spcPts val="400"/>
              </a:spcBef>
              <a:spcAft>
                <a:spcPts val="0"/>
              </a:spcAft>
              <a:buSzPts val="1200"/>
              <a:buNone/>
              <a:defRPr sz="1200"/>
            </a:lvl8pPr>
            <a:lvl9pPr lvl="8" algn="ctr">
              <a:lnSpc>
                <a:spcPct val="120000"/>
              </a:lnSpc>
              <a:spcBef>
                <a:spcPts val="400"/>
              </a:spcBef>
              <a:spcAft>
                <a:spcPts val="0"/>
              </a:spcAft>
              <a:buSzPts val="1200"/>
              <a:buNone/>
              <a:defRPr sz="1200"/>
            </a:lvl9pPr>
          </a:lstStyle>
          <a:p>
            <a:endParaRPr/>
          </a:p>
        </p:txBody>
      </p:sp>
      <p:sp>
        <p:nvSpPr>
          <p:cNvPr id="62" name="Google Shape;62;p14"/>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4"/>
          <p:cNvSpPr txBox="1">
            <a:spLocks noGrp="1"/>
          </p:cNvSpPr>
          <p:nvPr>
            <p:ph type="ftr" idx="11"/>
          </p:nvPr>
        </p:nvSpPr>
        <p:spPr>
          <a:xfrm>
            <a:off x="1812375" y="246980"/>
            <a:ext cx="3730436"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4"/>
          <p:cNvSpPr txBox="1">
            <a:spLocks noGrp="1"/>
          </p:cNvSpPr>
          <p:nvPr>
            <p:ph type="sldNum" idx="12"/>
          </p:nvPr>
        </p:nvSpPr>
        <p:spPr>
          <a:xfrm>
            <a:off x="1078248"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043907" y="400970"/>
            <a:ext cx="7202456" cy="78692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7" name="Google Shape;67;p15"/>
          <p:cNvSpPr txBox="1">
            <a:spLocks noGrp="1"/>
          </p:cNvSpPr>
          <p:nvPr>
            <p:ph type="body" idx="1"/>
          </p:nvPr>
        </p:nvSpPr>
        <p:spPr>
          <a:xfrm>
            <a:off x="1088684" y="1511799"/>
            <a:ext cx="7202456" cy="258796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68" name="Google Shape;68;p15"/>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5"/>
          <p:cNvSpPr txBox="1">
            <a:spLocks noGrp="1"/>
          </p:cNvSpPr>
          <p:nvPr>
            <p:ph type="ftr" idx="11"/>
          </p:nvPr>
        </p:nvSpPr>
        <p:spPr>
          <a:xfrm>
            <a:off x="1088684" y="300890"/>
            <a:ext cx="4454127"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5"/>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71" name="Google Shape;71;p15"/>
          <p:cNvCxnSpPr/>
          <p:nvPr/>
        </p:nvCxnSpPr>
        <p:spPr>
          <a:xfrm>
            <a:off x="1088684" y="976489"/>
            <a:ext cx="720564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1090679" y="1317097"/>
            <a:ext cx="6482366" cy="141596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Gill Sans"/>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6"/>
          <p:cNvSpPr txBox="1">
            <a:spLocks noGrp="1"/>
          </p:cNvSpPr>
          <p:nvPr>
            <p:ph type="body" idx="1"/>
          </p:nvPr>
        </p:nvSpPr>
        <p:spPr>
          <a:xfrm>
            <a:off x="1090679" y="2854646"/>
            <a:ext cx="6472835" cy="759697"/>
          </a:xfrm>
          <a:prstGeom prst="rect">
            <a:avLst/>
          </a:prstGeom>
          <a:noFill/>
          <a:ln>
            <a:noFill/>
          </a:ln>
        </p:spPr>
        <p:txBody>
          <a:bodyPr spcFirstLastPara="1" wrap="square" lIns="68575" tIns="68575" rIns="68575" bIns="34275" anchor="t" anchorCtr="0">
            <a:normAutofit/>
          </a:bodyPr>
          <a:lstStyle>
            <a:lvl1pPr marL="457200" lvl="0" indent="-228600" algn="l">
              <a:lnSpc>
                <a:spcPct val="120000"/>
              </a:lnSpc>
              <a:spcBef>
                <a:spcPts val="800"/>
              </a:spcBef>
              <a:spcAft>
                <a:spcPts val="0"/>
              </a:spcAft>
              <a:buSzPts val="1400"/>
              <a:buNone/>
              <a:defRPr sz="1400">
                <a:solidFill>
                  <a:schemeClr val="dk1"/>
                </a:solidFill>
              </a:defRPr>
            </a:lvl1pPr>
            <a:lvl2pPr marL="914400" lvl="1" indent="-228600" algn="l">
              <a:lnSpc>
                <a:spcPct val="120000"/>
              </a:lnSpc>
              <a:spcBef>
                <a:spcPts val="400"/>
              </a:spcBef>
              <a:spcAft>
                <a:spcPts val="0"/>
              </a:spcAft>
              <a:buSzPts val="1400"/>
              <a:buNone/>
              <a:defRPr sz="1400">
                <a:solidFill>
                  <a:srgbClr val="888888"/>
                </a:solidFill>
              </a:defRPr>
            </a:lvl2pPr>
            <a:lvl3pPr marL="1371600" lvl="2" indent="-228600" algn="l">
              <a:lnSpc>
                <a:spcPct val="120000"/>
              </a:lnSpc>
              <a:spcBef>
                <a:spcPts val="400"/>
              </a:spcBef>
              <a:spcAft>
                <a:spcPts val="0"/>
              </a:spcAft>
              <a:buSzPts val="1400"/>
              <a:buNone/>
              <a:defRPr sz="1400">
                <a:solidFill>
                  <a:srgbClr val="888888"/>
                </a:solidFill>
              </a:defRPr>
            </a:lvl3pPr>
            <a:lvl4pPr marL="1828800" lvl="3" indent="-228600" algn="l">
              <a:lnSpc>
                <a:spcPct val="120000"/>
              </a:lnSpc>
              <a:spcBef>
                <a:spcPts val="400"/>
              </a:spcBef>
              <a:spcAft>
                <a:spcPts val="0"/>
              </a:spcAft>
              <a:buSzPts val="1200"/>
              <a:buNone/>
              <a:defRPr sz="1200">
                <a:solidFill>
                  <a:srgbClr val="888888"/>
                </a:solidFill>
              </a:defRPr>
            </a:lvl4pPr>
            <a:lvl5pPr marL="2286000" lvl="4" indent="-228600" algn="l">
              <a:lnSpc>
                <a:spcPct val="120000"/>
              </a:lnSpc>
              <a:spcBef>
                <a:spcPts val="400"/>
              </a:spcBef>
              <a:spcAft>
                <a:spcPts val="0"/>
              </a:spcAft>
              <a:buSzPts val="1200"/>
              <a:buNone/>
              <a:defRPr sz="1200">
                <a:solidFill>
                  <a:srgbClr val="888888"/>
                </a:solidFill>
              </a:defRPr>
            </a:lvl5pPr>
            <a:lvl6pPr marL="2743200" lvl="5" indent="-228600" algn="l">
              <a:lnSpc>
                <a:spcPct val="120000"/>
              </a:lnSpc>
              <a:spcBef>
                <a:spcPts val="400"/>
              </a:spcBef>
              <a:spcAft>
                <a:spcPts val="0"/>
              </a:spcAft>
              <a:buSzPts val="1200"/>
              <a:buNone/>
              <a:defRPr sz="1200">
                <a:solidFill>
                  <a:srgbClr val="888888"/>
                </a:solidFill>
              </a:defRPr>
            </a:lvl6pPr>
            <a:lvl7pPr marL="3200400" lvl="6" indent="-228600" algn="l">
              <a:lnSpc>
                <a:spcPct val="120000"/>
              </a:lnSpc>
              <a:spcBef>
                <a:spcPts val="400"/>
              </a:spcBef>
              <a:spcAft>
                <a:spcPts val="0"/>
              </a:spcAft>
              <a:buSzPts val="1200"/>
              <a:buNone/>
              <a:defRPr sz="1200">
                <a:solidFill>
                  <a:srgbClr val="888888"/>
                </a:solidFill>
              </a:defRPr>
            </a:lvl7pPr>
            <a:lvl8pPr marL="3657600" lvl="7" indent="-228600" algn="l">
              <a:lnSpc>
                <a:spcPct val="120000"/>
              </a:lnSpc>
              <a:spcBef>
                <a:spcPts val="400"/>
              </a:spcBef>
              <a:spcAft>
                <a:spcPts val="0"/>
              </a:spcAft>
              <a:buSzPts val="1200"/>
              <a:buNone/>
              <a:defRPr sz="1200">
                <a:solidFill>
                  <a:srgbClr val="888888"/>
                </a:solidFill>
              </a:defRPr>
            </a:lvl8pPr>
            <a:lvl9pPr marL="4114800" lvl="8" indent="-228600" algn="l">
              <a:lnSpc>
                <a:spcPct val="120000"/>
              </a:lnSpc>
              <a:spcBef>
                <a:spcPts val="400"/>
              </a:spcBef>
              <a:spcAft>
                <a:spcPts val="0"/>
              </a:spcAft>
              <a:buSzPts val="1200"/>
              <a:buNone/>
              <a:defRPr sz="1200">
                <a:solidFill>
                  <a:srgbClr val="888888"/>
                </a:solidFill>
              </a:defRPr>
            </a:lvl9pPr>
          </a:lstStyle>
          <a:p>
            <a:endParaRPr/>
          </a:p>
        </p:txBody>
      </p:sp>
      <p:sp>
        <p:nvSpPr>
          <p:cNvPr id="75" name="Google Shape;75;p16"/>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6"/>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6"/>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78" name="Google Shape;78;p16"/>
          <p:cNvCxnSpPr/>
          <p:nvPr/>
        </p:nvCxnSpPr>
        <p:spPr>
          <a:xfrm>
            <a:off x="1090679" y="2853739"/>
            <a:ext cx="6472835"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1086913" y="603667"/>
            <a:ext cx="7204226" cy="794479"/>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 name="Google Shape;81;p17"/>
          <p:cNvSpPr txBox="1">
            <a:spLocks noGrp="1"/>
          </p:cNvSpPr>
          <p:nvPr>
            <p:ph type="body" idx="1"/>
          </p:nvPr>
        </p:nvSpPr>
        <p:spPr>
          <a:xfrm>
            <a:off x="1085498" y="1508159"/>
            <a:ext cx="3483864" cy="2586446"/>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82" name="Google Shape;82;p17"/>
          <p:cNvSpPr txBox="1">
            <a:spLocks noGrp="1"/>
          </p:cNvSpPr>
          <p:nvPr>
            <p:ph type="body" idx="2"/>
          </p:nvPr>
        </p:nvSpPr>
        <p:spPr>
          <a:xfrm>
            <a:off x="4810328" y="1513007"/>
            <a:ext cx="3483864" cy="258114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83" name="Google Shape;83;p17"/>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7"/>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7"/>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86" name="Google Shape;86;p17"/>
          <p:cNvCxnSpPr/>
          <p:nvPr/>
        </p:nvCxnSpPr>
        <p:spPr>
          <a:xfrm>
            <a:off x="1090422" y="1385316"/>
            <a:ext cx="720564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1085393" y="603122"/>
            <a:ext cx="7205746" cy="792239"/>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p18"/>
          <p:cNvSpPr txBox="1">
            <a:spLocks noGrp="1"/>
          </p:cNvSpPr>
          <p:nvPr>
            <p:ph type="body" idx="1"/>
          </p:nvPr>
        </p:nvSpPr>
        <p:spPr>
          <a:xfrm>
            <a:off x="1085393" y="1514662"/>
            <a:ext cx="3483864" cy="601457"/>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SzPts val="1700"/>
              <a:buNone/>
              <a:defRPr sz="1700" b="0" cap="none">
                <a:solidFill>
                  <a:schemeClr val="accent1"/>
                </a:solidFill>
              </a:defRPr>
            </a:lvl1pPr>
            <a:lvl2pPr marL="914400" lvl="1" indent="-228600" algn="l">
              <a:lnSpc>
                <a:spcPct val="120000"/>
              </a:lnSpc>
              <a:spcBef>
                <a:spcPts val="400"/>
              </a:spcBef>
              <a:spcAft>
                <a:spcPts val="0"/>
              </a:spcAft>
              <a:buSzPts val="1500"/>
              <a:buNone/>
              <a:defRPr sz="1500" b="1"/>
            </a:lvl2pPr>
            <a:lvl3pPr marL="1371600" lvl="2" indent="-228600" algn="l">
              <a:lnSpc>
                <a:spcPct val="120000"/>
              </a:lnSpc>
              <a:spcBef>
                <a:spcPts val="400"/>
              </a:spcBef>
              <a:spcAft>
                <a:spcPts val="0"/>
              </a:spcAft>
              <a:buSzPts val="1400"/>
              <a:buNone/>
              <a:defRPr sz="1400" b="1"/>
            </a:lvl3pPr>
            <a:lvl4pPr marL="1828800" lvl="3" indent="-228600" algn="l">
              <a:lnSpc>
                <a:spcPct val="120000"/>
              </a:lnSpc>
              <a:spcBef>
                <a:spcPts val="400"/>
              </a:spcBef>
              <a:spcAft>
                <a:spcPts val="0"/>
              </a:spcAft>
              <a:buSzPts val="1200"/>
              <a:buNone/>
              <a:defRPr sz="1200" b="1"/>
            </a:lvl4pPr>
            <a:lvl5pPr marL="2286000" lvl="4" indent="-228600" algn="l">
              <a:lnSpc>
                <a:spcPct val="120000"/>
              </a:lnSpc>
              <a:spcBef>
                <a:spcPts val="400"/>
              </a:spcBef>
              <a:spcAft>
                <a:spcPts val="0"/>
              </a:spcAft>
              <a:buSzPts val="1200"/>
              <a:buNone/>
              <a:defRPr sz="1200" b="1"/>
            </a:lvl5pPr>
            <a:lvl6pPr marL="2743200" lvl="5" indent="-228600" algn="l">
              <a:lnSpc>
                <a:spcPct val="120000"/>
              </a:lnSpc>
              <a:spcBef>
                <a:spcPts val="400"/>
              </a:spcBef>
              <a:spcAft>
                <a:spcPts val="0"/>
              </a:spcAft>
              <a:buSzPts val="1200"/>
              <a:buNone/>
              <a:defRPr sz="1200" b="1"/>
            </a:lvl6pPr>
            <a:lvl7pPr marL="3200400" lvl="6" indent="-228600" algn="l">
              <a:lnSpc>
                <a:spcPct val="120000"/>
              </a:lnSpc>
              <a:spcBef>
                <a:spcPts val="400"/>
              </a:spcBef>
              <a:spcAft>
                <a:spcPts val="0"/>
              </a:spcAft>
              <a:buSzPts val="1200"/>
              <a:buNone/>
              <a:defRPr sz="1200" b="1"/>
            </a:lvl7pPr>
            <a:lvl8pPr marL="3657600" lvl="7" indent="-228600" algn="l">
              <a:lnSpc>
                <a:spcPct val="120000"/>
              </a:lnSpc>
              <a:spcBef>
                <a:spcPts val="400"/>
              </a:spcBef>
              <a:spcAft>
                <a:spcPts val="0"/>
              </a:spcAft>
              <a:buSzPts val="1200"/>
              <a:buNone/>
              <a:defRPr sz="1200" b="1"/>
            </a:lvl8pPr>
            <a:lvl9pPr marL="4114800" lvl="8" indent="-228600" algn="l">
              <a:lnSpc>
                <a:spcPct val="120000"/>
              </a:lnSpc>
              <a:spcBef>
                <a:spcPts val="400"/>
              </a:spcBef>
              <a:spcAft>
                <a:spcPts val="0"/>
              </a:spcAft>
              <a:buSzPts val="1200"/>
              <a:buNone/>
              <a:defRPr sz="1200" b="1"/>
            </a:lvl9pPr>
          </a:lstStyle>
          <a:p>
            <a:endParaRPr/>
          </a:p>
        </p:txBody>
      </p:sp>
      <p:sp>
        <p:nvSpPr>
          <p:cNvPr id="90" name="Google Shape;90;p18"/>
          <p:cNvSpPr txBox="1">
            <a:spLocks noGrp="1"/>
          </p:cNvSpPr>
          <p:nvPr>
            <p:ph type="body" idx="2"/>
          </p:nvPr>
        </p:nvSpPr>
        <p:spPr>
          <a:xfrm>
            <a:off x="1085393" y="2118202"/>
            <a:ext cx="3483864" cy="1983343"/>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91" name="Google Shape;91;p18"/>
          <p:cNvSpPr txBox="1">
            <a:spLocks noGrp="1"/>
          </p:cNvSpPr>
          <p:nvPr>
            <p:ph type="body" idx="3"/>
          </p:nvPr>
        </p:nvSpPr>
        <p:spPr>
          <a:xfrm>
            <a:off x="4809272" y="1517252"/>
            <a:ext cx="3483864" cy="601678"/>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SzPts val="1700"/>
              <a:buNone/>
              <a:defRPr sz="1700" b="0" cap="none">
                <a:solidFill>
                  <a:schemeClr val="accent1"/>
                </a:solidFill>
              </a:defRPr>
            </a:lvl1pPr>
            <a:lvl2pPr marL="914400" lvl="1" indent="-228600" algn="l">
              <a:lnSpc>
                <a:spcPct val="120000"/>
              </a:lnSpc>
              <a:spcBef>
                <a:spcPts val="400"/>
              </a:spcBef>
              <a:spcAft>
                <a:spcPts val="0"/>
              </a:spcAft>
              <a:buSzPts val="1500"/>
              <a:buNone/>
              <a:defRPr sz="1500" b="1"/>
            </a:lvl2pPr>
            <a:lvl3pPr marL="1371600" lvl="2" indent="-228600" algn="l">
              <a:lnSpc>
                <a:spcPct val="120000"/>
              </a:lnSpc>
              <a:spcBef>
                <a:spcPts val="400"/>
              </a:spcBef>
              <a:spcAft>
                <a:spcPts val="0"/>
              </a:spcAft>
              <a:buSzPts val="1400"/>
              <a:buNone/>
              <a:defRPr sz="1400" b="1"/>
            </a:lvl3pPr>
            <a:lvl4pPr marL="1828800" lvl="3" indent="-228600" algn="l">
              <a:lnSpc>
                <a:spcPct val="120000"/>
              </a:lnSpc>
              <a:spcBef>
                <a:spcPts val="400"/>
              </a:spcBef>
              <a:spcAft>
                <a:spcPts val="0"/>
              </a:spcAft>
              <a:buSzPts val="1200"/>
              <a:buNone/>
              <a:defRPr sz="1200" b="1"/>
            </a:lvl4pPr>
            <a:lvl5pPr marL="2286000" lvl="4" indent="-228600" algn="l">
              <a:lnSpc>
                <a:spcPct val="120000"/>
              </a:lnSpc>
              <a:spcBef>
                <a:spcPts val="400"/>
              </a:spcBef>
              <a:spcAft>
                <a:spcPts val="0"/>
              </a:spcAft>
              <a:buSzPts val="1200"/>
              <a:buNone/>
              <a:defRPr sz="1200" b="1"/>
            </a:lvl5pPr>
            <a:lvl6pPr marL="2743200" lvl="5" indent="-228600" algn="l">
              <a:lnSpc>
                <a:spcPct val="120000"/>
              </a:lnSpc>
              <a:spcBef>
                <a:spcPts val="400"/>
              </a:spcBef>
              <a:spcAft>
                <a:spcPts val="0"/>
              </a:spcAft>
              <a:buSzPts val="1200"/>
              <a:buNone/>
              <a:defRPr sz="1200" b="1"/>
            </a:lvl6pPr>
            <a:lvl7pPr marL="3200400" lvl="6" indent="-228600" algn="l">
              <a:lnSpc>
                <a:spcPct val="120000"/>
              </a:lnSpc>
              <a:spcBef>
                <a:spcPts val="400"/>
              </a:spcBef>
              <a:spcAft>
                <a:spcPts val="0"/>
              </a:spcAft>
              <a:buSzPts val="1200"/>
              <a:buNone/>
              <a:defRPr sz="1200" b="1"/>
            </a:lvl7pPr>
            <a:lvl8pPr marL="3657600" lvl="7" indent="-228600" algn="l">
              <a:lnSpc>
                <a:spcPct val="120000"/>
              </a:lnSpc>
              <a:spcBef>
                <a:spcPts val="400"/>
              </a:spcBef>
              <a:spcAft>
                <a:spcPts val="0"/>
              </a:spcAft>
              <a:buSzPts val="1200"/>
              <a:buNone/>
              <a:defRPr sz="1200" b="1"/>
            </a:lvl8pPr>
            <a:lvl9pPr marL="4114800" lvl="8" indent="-228600" algn="l">
              <a:lnSpc>
                <a:spcPct val="120000"/>
              </a:lnSpc>
              <a:spcBef>
                <a:spcPts val="400"/>
              </a:spcBef>
              <a:spcAft>
                <a:spcPts val="0"/>
              </a:spcAft>
              <a:buSzPts val="1200"/>
              <a:buNone/>
              <a:defRPr sz="1200" b="1"/>
            </a:lvl9pPr>
          </a:lstStyle>
          <a:p>
            <a:endParaRPr/>
          </a:p>
        </p:txBody>
      </p:sp>
      <p:sp>
        <p:nvSpPr>
          <p:cNvPr id="92" name="Google Shape;92;p18"/>
          <p:cNvSpPr txBox="1">
            <a:spLocks noGrp="1"/>
          </p:cNvSpPr>
          <p:nvPr>
            <p:ph type="body" idx="4"/>
          </p:nvPr>
        </p:nvSpPr>
        <p:spPr>
          <a:xfrm>
            <a:off x="4809272" y="2116118"/>
            <a:ext cx="3483864" cy="1978028"/>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93" name="Google Shape;93;p18"/>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8"/>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8"/>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96" name="Google Shape;96;p18"/>
          <p:cNvCxnSpPr/>
          <p:nvPr/>
        </p:nvCxnSpPr>
        <p:spPr>
          <a:xfrm>
            <a:off x="1090422" y="1385316"/>
            <a:ext cx="720564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1088684" y="603389"/>
            <a:ext cx="7202456" cy="78692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19"/>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19"/>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9"/>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02" name="Google Shape;102;p19"/>
          <p:cNvCxnSpPr/>
          <p:nvPr/>
        </p:nvCxnSpPr>
        <p:spPr>
          <a:xfrm>
            <a:off x="1090422" y="1385316"/>
            <a:ext cx="720564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0"/>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0"/>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0"/>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1083503" y="599230"/>
            <a:ext cx="2454824" cy="1685338"/>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800"/>
              <a:buFont typeface="Gill Sans"/>
              <a:buNone/>
              <a:defRPr sz="1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 name="Google Shape;109;p21"/>
          <p:cNvSpPr txBox="1">
            <a:spLocks noGrp="1"/>
          </p:cNvSpPr>
          <p:nvPr>
            <p:ph type="body" idx="1"/>
          </p:nvPr>
        </p:nvSpPr>
        <p:spPr>
          <a:xfrm>
            <a:off x="3782786" y="599231"/>
            <a:ext cx="4509352" cy="3494120"/>
          </a:xfrm>
          <a:prstGeom prst="rect">
            <a:avLst/>
          </a:prstGeom>
          <a:noFill/>
          <a:ln>
            <a:noFill/>
          </a:ln>
        </p:spPr>
        <p:txBody>
          <a:bodyPr spcFirstLastPara="1" wrap="square" lIns="68575" tIns="34275" rIns="68575" bIns="34275" anchor="ctr"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110" name="Google Shape;110;p21"/>
          <p:cNvSpPr txBox="1">
            <a:spLocks noGrp="1"/>
          </p:cNvSpPr>
          <p:nvPr>
            <p:ph type="body" idx="2"/>
          </p:nvPr>
        </p:nvSpPr>
        <p:spPr>
          <a:xfrm>
            <a:off x="1083503" y="2404118"/>
            <a:ext cx="2456260" cy="1686136"/>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SzPts val="1200"/>
              <a:buNone/>
              <a:defRPr sz="1200"/>
            </a:lvl1pPr>
            <a:lvl2pPr marL="914400" lvl="1" indent="-228600" algn="l">
              <a:lnSpc>
                <a:spcPct val="120000"/>
              </a:lnSpc>
              <a:spcBef>
                <a:spcPts val="400"/>
              </a:spcBef>
              <a:spcAft>
                <a:spcPts val="0"/>
              </a:spcAft>
              <a:buSzPts val="1100"/>
              <a:buNone/>
              <a:defRPr sz="1100"/>
            </a:lvl2pPr>
            <a:lvl3pPr marL="1371600" lvl="2" indent="-228600" algn="l">
              <a:lnSpc>
                <a:spcPct val="120000"/>
              </a:lnSpc>
              <a:spcBef>
                <a:spcPts val="400"/>
              </a:spcBef>
              <a:spcAft>
                <a:spcPts val="0"/>
              </a:spcAft>
              <a:buSzPts val="900"/>
              <a:buNone/>
              <a:defRPr sz="900"/>
            </a:lvl3pPr>
            <a:lvl4pPr marL="1828800" lvl="3" indent="-228600" algn="l">
              <a:lnSpc>
                <a:spcPct val="120000"/>
              </a:lnSpc>
              <a:spcBef>
                <a:spcPts val="400"/>
              </a:spcBef>
              <a:spcAft>
                <a:spcPts val="0"/>
              </a:spcAft>
              <a:buSzPts val="800"/>
              <a:buNone/>
              <a:defRPr sz="800"/>
            </a:lvl4pPr>
            <a:lvl5pPr marL="2286000" lvl="4" indent="-228600" algn="l">
              <a:lnSpc>
                <a:spcPct val="120000"/>
              </a:lnSpc>
              <a:spcBef>
                <a:spcPts val="400"/>
              </a:spcBef>
              <a:spcAft>
                <a:spcPts val="0"/>
              </a:spcAft>
              <a:buSzPts val="800"/>
              <a:buNone/>
              <a:defRPr sz="800"/>
            </a:lvl5pPr>
            <a:lvl6pPr marL="2743200" lvl="5" indent="-228600" algn="l">
              <a:lnSpc>
                <a:spcPct val="120000"/>
              </a:lnSpc>
              <a:spcBef>
                <a:spcPts val="400"/>
              </a:spcBef>
              <a:spcAft>
                <a:spcPts val="0"/>
              </a:spcAft>
              <a:buSzPts val="800"/>
              <a:buNone/>
              <a:defRPr sz="800"/>
            </a:lvl6pPr>
            <a:lvl7pPr marL="3200400" lvl="6" indent="-228600" algn="l">
              <a:lnSpc>
                <a:spcPct val="120000"/>
              </a:lnSpc>
              <a:spcBef>
                <a:spcPts val="400"/>
              </a:spcBef>
              <a:spcAft>
                <a:spcPts val="0"/>
              </a:spcAft>
              <a:buSzPts val="800"/>
              <a:buNone/>
              <a:defRPr sz="800"/>
            </a:lvl7pPr>
            <a:lvl8pPr marL="3657600" lvl="7" indent="-228600" algn="l">
              <a:lnSpc>
                <a:spcPct val="120000"/>
              </a:lnSpc>
              <a:spcBef>
                <a:spcPts val="400"/>
              </a:spcBef>
              <a:spcAft>
                <a:spcPts val="0"/>
              </a:spcAft>
              <a:buSzPts val="800"/>
              <a:buNone/>
              <a:defRPr sz="800"/>
            </a:lvl8pPr>
            <a:lvl9pPr marL="4114800" lvl="8" indent="-228600" algn="l">
              <a:lnSpc>
                <a:spcPct val="120000"/>
              </a:lnSpc>
              <a:spcBef>
                <a:spcPts val="400"/>
              </a:spcBef>
              <a:spcAft>
                <a:spcPts val="0"/>
              </a:spcAft>
              <a:buSzPts val="800"/>
              <a:buNone/>
              <a:defRPr sz="800"/>
            </a:lvl9pPr>
          </a:lstStyle>
          <a:p>
            <a:endParaRPr/>
          </a:p>
        </p:txBody>
      </p:sp>
      <p:sp>
        <p:nvSpPr>
          <p:cNvPr id="111" name="Google Shape;111;p21"/>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1"/>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1"/>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14" name="Google Shape;114;p21"/>
          <p:cNvCxnSpPr/>
          <p:nvPr/>
        </p:nvCxnSpPr>
        <p:spPr>
          <a:xfrm>
            <a:off x="1086210" y="2404118"/>
            <a:ext cx="2452118"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
        <p:cNvGrpSpPr/>
        <p:nvPr/>
      </p:nvGrpSpPr>
      <p:grpSpPr>
        <a:xfrm>
          <a:off x="0" y="0"/>
          <a:ext cx="0" cy="0"/>
          <a:chOff x="0" y="0"/>
          <a:chExt cx="0" cy="0"/>
        </a:xfrm>
      </p:grpSpPr>
      <p:grpSp>
        <p:nvGrpSpPr>
          <p:cNvPr id="116" name="Google Shape;116;p22"/>
          <p:cNvGrpSpPr/>
          <p:nvPr/>
        </p:nvGrpSpPr>
        <p:grpSpPr>
          <a:xfrm>
            <a:off x="5608040" y="361628"/>
            <a:ext cx="3055900" cy="3861826"/>
            <a:chOff x="7477387" y="482170"/>
            <a:chExt cx="4074533" cy="5149101"/>
          </a:xfrm>
        </p:grpSpPr>
        <p:sp>
          <p:nvSpPr>
            <p:cNvPr id="117" name="Google Shape;117;p22"/>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8" name="Google Shape;118;p22"/>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19" name="Google Shape;119;p22"/>
          <p:cNvSpPr txBox="1">
            <a:spLocks noGrp="1"/>
          </p:cNvSpPr>
          <p:nvPr>
            <p:ph type="title"/>
          </p:nvPr>
        </p:nvSpPr>
        <p:spPr>
          <a:xfrm>
            <a:off x="1088405" y="847135"/>
            <a:ext cx="4149246" cy="1372938"/>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2"/>
          <p:cNvSpPr>
            <a:spLocks noGrp="1"/>
          </p:cNvSpPr>
          <p:nvPr>
            <p:ph type="pic" idx="2"/>
          </p:nvPr>
        </p:nvSpPr>
        <p:spPr>
          <a:xfrm>
            <a:off x="6093292" y="841907"/>
            <a:ext cx="2093378" cy="2899745"/>
          </a:xfrm>
          <a:prstGeom prst="rect">
            <a:avLst/>
          </a:prstGeom>
          <a:solidFill>
            <a:srgbClr val="D8D8D8"/>
          </a:solidFill>
          <a:ln>
            <a:noFill/>
          </a:ln>
        </p:spPr>
      </p:sp>
      <p:sp>
        <p:nvSpPr>
          <p:cNvPr id="121" name="Google Shape;121;p22"/>
          <p:cNvSpPr txBox="1">
            <a:spLocks noGrp="1"/>
          </p:cNvSpPr>
          <p:nvPr>
            <p:ph type="body" idx="1"/>
          </p:nvPr>
        </p:nvSpPr>
        <p:spPr>
          <a:xfrm>
            <a:off x="1087747" y="2359494"/>
            <a:ext cx="4143303" cy="1502806"/>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SzPts val="1400"/>
              <a:buNone/>
              <a:defRPr sz="1400"/>
            </a:lvl1pPr>
            <a:lvl2pPr marL="914400" lvl="1" indent="-228600" algn="l">
              <a:lnSpc>
                <a:spcPct val="120000"/>
              </a:lnSpc>
              <a:spcBef>
                <a:spcPts val="400"/>
              </a:spcBef>
              <a:spcAft>
                <a:spcPts val="0"/>
              </a:spcAft>
              <a:buSzPts val="1100"/>
              <a:buNone/>
              <a:defRPr sz="1100"/>
            </a:lvl2pPr>
            <a:lvl3pPr marL="1371600" lvl="2" indent="-228600" algn="l">
              <a:lnSpc>
                <a:spcPct val="120000"/>
              </a:lnSpc>
              <a:spcBef>
                <a:spcPts val="400"/>
              </a:spcBef>
              <a:spcAft>
                <a:spcPts val="0"/>
              </a:spcAft>
              <a:buSzPts val="900"/>
              <a:buNone/>
              <a:defRPr sz="900"/>
            </a:lvl3pPr>
            <a:lvl4pPr marL="1828800" lvl="3" indent="-228600" algn="l">
              <a:lnSpc>
                <a:spcPct val="120000"/>
              </a:lnSpc>
              <a:spcBef>
                <a:spcPts val="400"/>
              </a:spcBef>
              <a:spcAft>
                <a:spcPts val="0"/>
              </a:spcAft>
              <a:buSzPts val="800"/>
              <a:buNone/>
              <a:defRPr sz="800"/>
            </a:lvl4pPr>
            <a:lvl5pPr marL="2286000" lvl="4" indent="-228600" algn="l">
              <a:lnSpc>
                <a:spcPct val="120000"/>
              </a:lnSpc>
              <a:spcBef>
                <a:spcPts val="400"/>
              </a:spcBef>
              <a:spcAft>
                <a:spcPts val="0"/>
              </a:spcAft>
              <a:buSzPts val="800"/>
              <a:buNone/>
              <a:defRPr sz="800"/>
            </a:lvl5pPr>
            <a:lvl6pPr marL="2743200" lvl="5" indent="-228600" algn="l">
              <a:lnSpc>
                <a:spcPct val="120000"/>
              </a:lnSpc>
              <a:spcBef>
                <a:spcPts val="400"/>
              </a:spcBef>
              <a:spcAft>
                <a:spcPts val="0"/>
              </a:spcAft>
              <a:buSzPts val="800"/>
              <a:buNone/>
              <a:defRPr sz="800"/>
            </a:lvl6pPr>
            <a:lvl7pPr marL="3200400" lvl="6" indent="-228600" algn="l">
              <a:lnSpc>
                <a:spcPct val="120000"/>
              </a:lnSpc>
              <a:spcBef>
                <a:spcPts val="400"/>
              </a:spcBef>
              <a:spcAft>
                <a:spcPts val="0"/>
              </a:spcAft>
              <a:buSzPts val="800"/>
              <a:buNone/>
              <a:defRPr sz="800"/>
            </a:lvl7pPr>
            <a:lvl8pPr marL="3657600" lvl="7" indent="-228600" algn="l">
              <a:lnSpc>
                <a:spcPct val="120000"/>
              </a:lnSpc>
              <a:spcBef>
                <a:spcPts val="400"/>
              </a:spcBef>
              <a:spcAft>
                <a:spcPts val="0"/>
              </a:spcAft>
              <a:buSzPts val="800"/>
              <a:buNone/>
              <a:defRPr sz="800"/>
            </a:lvl8pPr>
            <a:lvl9pPr marL="4114800" lvl="8" indent="-228600" algn="l">
              <a:lnSpc>
                <a:spcPct val="120000"/>
              </a:lnSpc>
              <a:spcBef>
                <a:spcPts val="400"/>
              </a:spcBef>
              <a:spcAft>
                <a:spcPts val="0"/>
              </a:spcAft>
              <a:buSzPts val="800"/>
              <a:buNone/>
              <a:defRPr sz="800"/>
            </a:lvl9pPr>
          </a:lstStyle>
          <a:p>
            <a:endParaRPr/>
          </a:p>
        </p:txBody>
      </p:sp>
      <p:sp>
        <p:nvSpPr>
          <p:cNvPr id="122" name="Google Shape;122;p22"/>
          <p:cNvSpPr txBox="1">
            <a:spLocks noGrp="1"/>
          </p:cNvSpPr>
          <p:nvPr>
            <p:ph type="dt" idx="10"/>
          </p:nvPr>
        </p:nvSpPr>
        <p:spPr>
          <a:xfrm>
            <a:off x="1085536" y="4102392"/>
            <a:ext cx="4145513" cy="240092"/>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2"/>
          <p:cNvSpPr txBox="1">
            <a:spLocks noGrp="1"/>
          </p:cNvSpPr>
          <p:nvPr>
            <p:ph type="ftr" idx="11"/>
          </p:nvPr>
        </p:nvSpPr>
        <p:spPr>
          <a:xfrm>
            <a:off x="1085536" y="238980"/>
            <a:ext cx="4155753" cy="24069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2"/>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25" name="Google Shape;125;p22"/>
          <p:cNvCxnSpPr/>
          <p:nvPr/>
        </p:nvCxnSpPr>
        <p:spPr>
          <a:xfrm>
            <a:off x="1085536" y="2357704"/>
            <a:ext cx="414551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1088684" y="603389"/>
            <a:ext cx="7202456" cy="78692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8" name="Google Shape;128;p23"/>
          <p:cNvSpPr txBox="1">
            <a:spLocks noGrp="1"/>
          </p:cNvSpPr>
          <p:nvPr>
            <p:ph type="body" idx="1"/>
          </p:nvPr>
        </p:nvSpPr>
        <p:spPr>
          <a:xfrm rot="5400000">
            <a:off x="3395932" y="-795449"/>
            <a:ext cx="2587960" cy="7202456"/>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129" name="Google Shape;129;p23"/>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3"/>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32" name="Google Shape;132;p23"/>
          <p:cNvCxnSpPr/>
          <p:nvPr/>
        </p:nvCxnSpPr>
        <p:spPr>
          <a:xfrm>
            <a:off x="1090422" y="1385316"/>
            <a:ext cx="720564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rot="5400000">
            <a:off x="5937778" y="1740785"/>
            <a:ext cx="3494917" cy="1211807"/>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Gill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5" name="Google Shape;135;p24"/>
          <p:cNvSpPr txBox="1">
            <a:spLocks noGrp="1"/>
          </p:cNvSpPr>
          <p:nvPr>
            <p:ph type="body" idx="1"/>
          </p:nvPr>
        </p:nvSpPr>
        <p:spPr>
          <a:xfrm rot="5400000">
            <a:off x="2271857" y="-589123"/>
            <a:ext cx="3494917" cy="5871623"/>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136" name="Google Shape;136;p24"/>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24"/>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8" name="Google Shape;138;p24"/>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39" name="Google Shape;139;p24"/>
          <p:cNvCxnSpPr/>
          <p:nvPr/>
        </p:nvCxnSpPr>
        <p:spPr>
          <a:xfrm>
            <a:off x="7079333" y="599230"/>
            <a:ext cx="0" cy="3494917"/>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1443491" y="603391"/>
            <a:ext cx="6571343" cy="78692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1" name="Google Shape;151;p26"/>
          <p:cNvSpPr txBox="1">
            <a:spLocks noGrp="1"/>
          </p:cNvSpPr>
          <p:nvPr>
            <p:ph type="body" idx="1"/>
          </p:nvPr>
        </p:nvSpPr>
        <p:spPr>
          <a:xfrm>
            <a:off x="1443491" y="1511801"/>
            <a:ext cx="6571343" cy="258796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152" name="Google Shape;152;p26"/>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3" name="Google Shape;153;p26"/>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6"/>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55" name="Google Shape;155;p26"/>
          <p:cNvCxnSpPr/>
          <p:nvPr/>
        </p:nvCxnSpPr>
        <p:spPr>
          <a:xfrm>
            <a:off x="1365720" y="1031811"/>
            <a:ext cx="657134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6"/>
        <p:cNvGrpSpPr/>
        <p:nvPr/>
      </p:nvGrpSpPr>
      <p:grpSpPr>
        <a:xfrm>
          <a:off x="0" y="0"/>
          <a:ext cx="0" cy="0"/>
          <a:chOff x="0" y="0"/>
          <a:chExt cx="0" cy="0"/>
        </a:xfrm>
      </p:grpSpPr>
      <p:sp>
        <p:nvSpPr>
          <p:cNvPr id="157" name="Google Shape;157;p27"/>
          <p:cNvSpPr txBox="1">
            <a:spLocks noGrp="1"/>
          </p:cNvSpPr>
          <p:nvPr>
            <p:ph type="ctrTitle"/>
          </p:nvPr>
        </p:nvSpPr>
        <p:spPr>
          <a:xfrm>
            <a:off x="2396320" y="601725"/>
            <a:ext cx="5618515" cy="1906073"/>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dk1"/>
              </a:buClr>
              <a:buSzPts val="4100"/>
              <a:buFont typeface="Gill Sans"/>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8" name="Google Shape;158;p27"/>
          <p:cNvSpPr txBox="1">
            <a:spLocks noGrp="1"/>
          </p:cNvSpPr>
          <p:nvPr>
            <p:ph type="subTitle" idx="1"/>
          </p:nvPr>
        </p:nvSpPr>
        <p:spPr>
          <a:xfrm>
            <a:off x="2396320" y="2648405"/>
            <a:ext cx="5618515" cy="733216"/>
          </a:xfrm>
          <a:prstGeom prst="rect">
            <a:avLst/>
          </a:prstGeom>
          <a:noFill/>
          <a:ln>
            <a:noFill/>
          </a:ln>
        </p:spPr>
        <p:txBody>
          <a:bodyPr spcFirstLastPara="1" wrap="square" lIns="68575" tIns="68575" rIns="68575" bIns="68575" anchor="t" anchorCtr="0">
            <a:normAutofit/>
          </a:bodyPr>
          <a:lstStyle>
            <a:lvl1pPr lvl="0" algn="l">
              <a:lnSpc>
                <a:spcPct val="120000"/>
              </a:lnSpc>
              <a:spcBef>
                <a:spcPts val="800"/>
              </a:spcBef>
              <a:spcAft>
                <a:spcPts val="0"/>
              </a:spcAft>
              <a:buSzPts val="1200"/>
              <a:buNone/>
              <a:defRPr sz="1200" b="0" cap="none">
                <a:solidFill>
                  <a:schemeClr val="dk1"/>
                </a:solidFill>
              </a:defRPr>
            </a:lvl1pPr>
            <a:lvl2pPr lvl="1" algn="ctr">
              <a:lnSpc>
                <a:spcPct val="120000"/>
              </a:lnSpc>
              <a:spcBef>
                <a:spcPts val="400"/>
              </a:spcBef>
              <a:spcAft>
                <a:spcPts val="0"/>
              </a:spcAft>
              <a:buSzPts val="1100"/>
              <a:buNone/>
              <a:defRPr sz="1100"/>
            </a:lvl2pPr>
            <a:lvl3pPr lvl="2" algn="ctr">
              <a:lnSpc>
                <a:spcPct val="120000"/>
              </a:lnSpc>
              <a:spcBef>
                <a:spcPts val="400"/>
              </a:spcBef>
              <a:spcAft>
                <a:spcPts val="0"/>
              </a:spcAft>
              <a:buSzPts val="1000"/>
              <a:buNone/>
              <a:defRPr sz="1000"/>
            </a:lvl3pPr>
            <a:lvl4pPr lvl="3" algn="ctr">
              <a:lnSpc>
                <a:spcPct val="120000"/>
              </a:lnSpc>
              <a:spcBef>
                <a:spcPts val="400"/>
              </a:spcBef>
              <a:spcAft>
                <a:spcPts val="0"/>
              </a:spcAft>
              <a:buSzPts val="900"/>
              <a:buNone/>
              <a:defRPr sz="900"/>
            </a:lvl4pPr>
            <a:lvl5pPr lvl="4" algn="ctr">
              <a:lnSpc>
                <a:spcPct val="120000"/>
              </a:lnSpc>
              <a:spcBef>
                <a:spcPts val="400"/>
              </a:spcBef>
              <a:spcAft>
                <a:spcPts val="0"/>
              </a:spcAft>
              <a:buSzPts val="900"/>
              <a:buNone/>
              <a:defRPr sz="900"/>
            </a:lvl5pPr>
            <a:lvl6pPr lvl="5" algn="ctr">
              <a:lnSpc>
                <a:spcPct val="120000"/>
              </a:lnSpc>
              <a:spcBef>
                <a:spcPts val="400"/>
              </a:spcBef>
              <a:spcAft>
                <a:spcPts val="0"/>
              </a:spcAft>
              <a:buSzPts val="900"/>
              <a:buNone/>
              <a:defRPr sz="900"/>
            </a:lvl6pPr>
            <a:lvl7pPr lvl="6" algn="ctr">
              <a:lnSpc>
                <a:spcPct val="120000"/>
              </a:lnSpc>
              <a:spcBef>
                <a:spcPts val="400"/>
              </a:spcBef>
              <a:spcAft>
                <a:spcPts val="0"/>
              </a:spcAft>
              <a:buSzPts val="900"/>
              <a:buNone/>
              <a:defRPr sz="900"/>
            </a:lvl7pPr>
            <a:lvl8pPr lvl="7" algn="ctr">
              <a:lnSpc>
                <a:spcPct val="120000"/>
              </a:lnSpc>
              <a:spcBef>
                <a:spcPts val="400"/>
              </a:spcBef>
              <a:spcAft>
                <a:spcPts val="0"/>
              </a:spcAft>
              <a:buSzPts val="900"/>
              <a:buNone/>
              <a:defRPr sz="900"/>
            </a:lvl8pPr>
            <a:lvl9pPr lvl="8" algn="ctr">
              <a:lnSpc>
                <a:spcPct val="120000"/>
              </a:lnSpc>
              <a:spcBef>
                <a:spcPts val="400"/>
              </a:spcBef>
              <a:spcAft>
                <a:spcPts val="0"/>
              </a:spcAft>
              <a:buSzPts val="900"/>
              <a:buNone/>
              <a:defRPr sz="900"/>
            </a:lvl9pPr>
          </a:lstStyle>
          <a:p>
            <a:endParaRPr/>
          </a:p>
        </p:txBody>
      </p:sp>
      <p:sp>
        <p:nvSpPr>
          <p:cNvPr id="159" name="Google Shape;159;p27"/>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0" name="Google Shape;160;p27"/>
          <p:cNvSpPr txBox="1">
            <a:spLocks noGrp="1"/>
          </p:cNvSpPr>
          <p:nvPr>
            <p:ph type="ftr" idx="11"/>
          </p:nvPr>
        </p:nvSpPr>
        <p:spPr>
          <a:xfrm>
            <a:off x="2396319" y="246982"/>
            <a:ext cx="3086292"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7"/>
          <p:cNvSpPr txBox="1">
            <a:spLocks noGrp="1"/>
          </p:cNvSpPr>
          <p:nvPr>
            <p:ph type="sldNum" idx="12"/>
          </p:nvPr>
        </p:nvSpPr>
        <p:spPr>
          <a:xfrm>
            <a:off x="1434703" y="599230"/>
            <a:ext cx="802005"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62" name="Google Shape;162;p27"/>
          <p:cNvCxnSpPr/>
          <p:nvPr/>
        </p:nvCxnSpPr>
        <p:spPr>
          <a:xfrm>
            <a:off x="2396320" y="2646407"/>
            <a:ext cx="5618515"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1443491" y="1317097"/>
            <a:ext cx="5617002" cy="141596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5" name="Google Shape;165;p28"/>
          <p:cNvSpPr txBox="1">
            <a:spLocks noGrp="1"/>
          </p:cNvSpPr>
          <p:nvPr>
            <p:ph type="body" idx="1"/>
          </p:nvPr>
        </p:nvSpPr>
        <p:spPr>
          <a:xfrm>
            <a:off x="1443492" y="2854648"/>
            <a:ext cx="5617002" cy="759697"/>
          </a:xfrm>
          <a:prstGeom prst="rect">
            <a:avLst/>
          </a:prstGeom>
          <a:noFill/>
          <a:ln>
            <a:noFill/>
          </a:ln>
        </p:spPr>
        <p:txBody>
          <a:bodyPr spcFirstLastPara="1" wrap="square" lIns="68575" tIns="68575" rIns="68575" bIns="34275" anchor="t" anchorCtr="0">
            <a:normAutofit/>
          </a:bodyPr>
          <a:lstStyle>
            <a:lvl1pPr marL="457200" lvl="0" indent="-228600" algn="l">
              <a:lnSpc>
                <a:spcPct val="120000"/>
              </a:lnSpc>
              <a:spcBef>
                <a:spcPts val="800"/>
              </a:spcBef>
              <a:spcAft>
                <a:spcPts val="0"/>
              </a:spcAft>
              <a:buSzPts val="1400"/>
              <a:buNone/>
              <a:defRPr sz="1400">
                <a:solidFill>
                  <a:schemeClr val="dk1"/>
                </a:solidFill>
              </a:defRPr>
            </a:lvl1pPr>
            <a:lvl2pPr marL="914400" lvl="1" indent="-228600" algn="l">
              <a:lnSpc>
                <a:spcPct val="120000"/>
              </a:lnSpc>
              <a:spcBef>
                <a:spcPts val="400"/>
              </a:spcBef>
              <a:spcAft>
                <a:spcPts val="0"/>
              </a:spcAft>
              <a:buSzPts val="1100"/>
              <a:buNone/>
              <a:defRPr sz="1100">
                <a:solidFill>
                  <a:srgbClr val="888888"/>
                </a:solidFill>
              </a:defRPr>
            </a:lvl2pPr>
            <a:lvl3pPr marL="1371600" lvl="2" indent="-228600" algn="l">
              <a:lnSpc>
                <a:spcPct val="120000"/>
              </a:lnSpc>
              <a:spcBef>
                <a:spcPts val="400"/>
              </a:spcBef>
              <a:spcAft>
                <a:spcPts val="0"/>
              </a:spcAft>
              <a:buSzPts val="1000"/>
              <a:buNone/>
              <a:defRPr sz="1000">
                <a:solidFill>
                  <a:srgbClr val="888888"/>
                </a:solidFill>
              </a:defRPr>
            </a:lvl3pPr>
            <a:lvl4pPr marL="1828800" lvl="3" indent="-228600" algn="l">
              <a:lnSpc>
                <a:spcPct val="120000"/>
              </a:lnSpc>
              <a:spcBef>
                <a:spcPts val="400"/>
              </a:spcBef>
              <a:spcAft>
                <a:spcPts val="0"/>
              </a:spcAft>
              <a:buSzPts val="900"/>
              <a:buNone/>
              <a:defRPr sz="900">
                <a:solidFill>
                  <a:srgbClr val="888888"/>
                </a:solidFill>
              </a:defRPr>
            </a:lvl4pPr>
            <a:lvl5pPr marL="2286000" lvl="4" indent="-228600" algn="l">
              <a:lnSpc>
                <a:spcPct val="120000"/>
              </a:lnSpc>
              <a:spcBef>
                <a:spcPts val="400"/>
              </a:spcBef>
              <a:spcAft>
                <a:spcPts val="0"/>
              </a:spcAft>
              <a:buSzPts val="900"/>
              <a:buNone/>
              <a:defRPr sz="900">
                <a:solidFill>
                  <a:srgbClr val="888888"/>
                </a:solidFill>
              </a:defRPr>
            </a:lvl5pPr>
            <a:lvl6pPr marL="2743200" lvl="5" indent="-228600" algn="l">
              <a:lnSpc>
                <a:spcPct val="120000"/>
              </a:lnSpc>
              <a:spcBef>
                <a:spcPts val="400"/>
              </a:spcBef>
              <a:spcAft>
                <a:spcPts val="0"/>
              </a:spcAft>
              <a:buSzPts val="900"/>
              <a:buNone/>
              <a:defRPr sz="900">
                <a:solidFill>
                  <a:srgbClr val="888888"/>
                </a:solidFill>
              </a:defRPr>
            </a:lvl6pPr>
            <a:lvl7pPr marL="3200400" lvl="6" indent="-228600" algn="l">
              <a:lnSpc>
                <a:spcPct val="120000"/>
              </a:lnSpc>
              <a:spcBef>
                <a:spcPts val="400"/>
              </a:spcBef>
              <a:spcAft>
                <a:spcPts val="0"/>
              </a:spcAft>
              <a:buSzPts val="900"/>
              <a:buNone/>
              <a:defRPr sz="900">
                <a:solidFill>
                  <a:srgbClr val="888888"/>
                </a:solidFill>
              </a:defRPr>
            </a:lvl7pPr>
            <a:lvl8pPr marL="3657600" lvl="7" indent="-228600" algn="l">
              <a:lnSpc>
                <a:spcPct val="120000"/>
              </a:lnSpc>
              <a:spcBef>
                <a:spcPts val="400"/>
              </a:spcBef>
              <a:spcAft>
                <a:spcPts val="0"/>
              </a:spcAft>
              <a:buSzPts val="900"/>
              <a:buNone/>
              <a:defRPr sz="900">
                <a:solidFill>
                  <a:srgbClr val="888888"/>
                </a:solidFill>
              </a:defRPr>
            </a:lvl8pPr>
            <a:lvl9pPr marL="4114800" lvl="8" indent="-228600" algn="l">
              <a:lnSpc>
                <a:spcPct val="120000"/>
              </a:lnSpc>
              <a:spcBef>
                <a:spcPts val="400"/>
              </a:spcBef>
              <a:spcAft>
                <a:spcPts val="0"/>
              </a:spcAft>
              <a:buSzPts val="900"/>
              <a:buNone/>
              <a:defRPr sz="900">
                <a:solidFill>
                  <a:srgbClr val="888888"/>
                </a:solidFill>
              </a:defRPr>
            </a:lvl9pPr>
          </a:lstStyle>
          <a:p>
            <a:endParaRPr/>
          </a:p>
        </p:txBody>
      </p:sp>
      <p:sp>
        <p:nvSpPr>
          <p:cNvPr id="166" name="Google Shape;166;p28"/>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7" name="Google Shape;167;p28"/>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8" name="Google Shape;168;p28"/>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69" name="Google Shape;169;p28"/>
          <p:cNvCxnSpPr/>
          <p:nvPr/>
        </p:nvCxnSpPr>
        <p:spPr>
          <a:xfrm>
            <a:off x="1443491" y="2853739"/>
            <a:ext cx="561700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1443491" y="603668"/>
            <a:ext cx="6571343" cy="794479"/>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2" name="Google Shape;172;p29"/>
          <p:cNvSpPr txBox="1">
            <a:spLocks noGrp="1"/>
          </p:cNvSpPr>
          <p:nvPr>
            <p:ph type="body" idx="1"/>
          </p:nvPr>
        </p:nvSpPr>
        <p:spPr>
          <a:xfrm>
            <a:off x="1443491" y="1510452"/>
            <a:ext cx="3125871" cy="257817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173" name="Google Shape;173;p29"/>
          <p:cNvSpPr txBox="1">
            <a:spLocks noGrp="1"/>
          </p:cNvSpPr>
          <p:nvPr>
            <p:ph type="body" idx="2"/>
          </p:nvPr>
        </p:nvSpPr>
        <p:spPr>
          <a:xfrm>
            <a:off x="4889182" y="1510453"/>
            <a:ext cx="3125652" cy="2578169"/>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174" name="Google Shape;174;p29"/>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5" name="Google Shape;175;p29"/>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6" name="Google Shape;176;p29"/>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77" name="Google Shape;177;p29"/>
          <p:cNvCxnSpPr/>
          <p:nvPr/>
        </p:nvCxnSpPr>
        <p:spPr>
          <a:xfrm>
            <a:off x="1443491" y="1385316"/>
            <a:ext cx="657134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8"/>
        <p:cNvGrpSpPr/>
        <p:nvPr/>
      </p:nvGrpSpPr>
      <p:grpSpPr>
        <a:xfrm>
          <a:off x="0" y="0"/>
          <a:ext cx="0" cy="0"/>
          <a:chOff x="0" y="0"/>
          <a:chExt cx="0" cy="0"/>
        </a:xfrm>
      </p:grpSpPr>
      <p:cxnSp>
        <p:nvCxnSpPr>
          <p:cNvPr id="179" name="Google Shape;179;p30"/>
          <p:cNvCxnSpPr/>
          <p:nvPr/>
        </p:nvCxnSpPr>
        <p:spPr>
          <a:xfrm>
            <a:off x="1443491" y="1385316"/>
            <a:ext cx="6571343" cy="0"/>
          </a:xfrm>
          <a:prstGeom prst="straightConnector1">
            <a:avLst/>
          </a:prstGeom>
          <a:noFill/>
          <a:ln w="31750" cap="flat" cmpd="sng">
            <a:solidFill>
              <a:schemeClr val="accent1"/>
            </a:solidFill>
            <a:prstDash val="solid"/>
            <a:round/>
            <a:headEnd type="none" w="sm" len="sm"/>
            <a:tailEnd type="none" w="sm" len="sm"/>
          </a:ln>
        </p:spPr>
      </p:cxnSp>
      <p:sp>
        <p:nvSpPr>
          <p:cNvPr id="180" name="Google Shape;180;p30"/>
          <p:cNvSpPr txBox="1">
            <a:spLocks noGrp="1"/>
          </p:cNvSpPr>
          <p:nvPr>
            <p:ph type="title"/>
          </p:nvPr>
        </p:nvSpPr>
        <p:spPr>
          <a:xfrm>
            <a:off x="1443491" y="603124"/>
            <a:ext cx="6571344" cy="792239"/>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1" name="Google Shape;181;p30"/>
          <p:cNvSpPr txBox="1">
            <a:spLocks noGrp="1"/>
          </p:cNvSpPr>
          <p:nvPr>
            <p:ph type="body" idx="1"/>
          </p:nvPr>
        </p:nvSpPr>
        <p:spPr>
          <a:xfrm>
            <a:off x="1443491" y="1514663"/>
            <a:ext cx="3125766" cy="601457"/>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SzPts val="1700"/>
              <a:buNone/>
              <a:defRPr sz="1700" b="0" cap="none">
                <a:solidFill>
                  <a:schemeClr val="accent1"/>
                </a:solidFill>
              </a:defRPr>
            </a:lvl1pPr>
            <a:lvl2pPr marL="914400" lvl="1" indent="-228600" algn="l">
              <a:lnSpc>
                <a:spcPct val="120000"/>
              </a:lnSpc>
              <a:spcBef>
                <a:spcPts val="400"/>
              </a:spcBef>
              <a:spcAft>
                <a:spcPts val="0"/>
              </a:spcAft>
              <a:buSzPts val="1100"/>
              <a:buNone/>
              <a:defRPr sz="1100" b="1"/>
            </a:lvl2pPr>
            <a:lvl3pPr marL="1371600" lvl="2" indent="-228600" algn="l">
              <a:lnSpc>
                <a:spcPct val="120000"/>
              </a:lnSpc>
              <a:spcBef>
                <a:spcPts val="400"/>
              </a:spcBef>
              <a:spcAft>
                <a:spcPts val="0"/>
              </a:spcAft>
              <a:buSzPts val="1000"/>
              <a:buNone/>
              <a:defRPr sz="1000" b="1"/>
            </a:lvl3pPr>
            <a:lvl4pPr marL="1828800" lvl="3" indent="-228600" algn="l">
              <a:lnSpc>
                <a:spcPct val="120000"/>
              </a:lnSpc>
              <a:spcBef>
                <a:spcPts val="400"/>
              </a:spcBef>
              <a:spcAft>
                <a:spcPts val="0"/>
              </a:spcAft>
              <a:buSzPts val="900"/>
              <a:buNone/>
              <a:defRPr sz="900" b="1"/>
            </a:lvl4pPr>
            <a:lvl5pPr marL="2286000" lvl="4" indent="-228600" algn="l">
              <a:lnSpc>
                <a:spcPct val="120000"/>
              </a:lnSpc>
              <a:spcBef>
                <a:spcPts val="400"/>
              </a:spcBef>
              <a:spcAft>
                <a:spcPts val="0"/>
              </a:spcAft>
              <a:buSzPts val="900"/>
              <a:buNone/>
              <a:defRPr sz="900" b="1"/>
            </a:lvl5pPr>
            <a:lvl6pPr marL="2743200" lvl="5" indent="-228600" algn="l">
              <a:lnSpc>
                <a:spcPct val="120000"/>
              </a:lnSpc>
              <a:spcBef>
                <a:spcPts val="400"/>
              </a:spcBef>
              <a:spcAft>
                <a:spcPts val="0"/>
              </a:spcAft>
              <a:buSzPts val="900"/>
              <a:buNone/>
              <a:defRPr sz="900" b="1"/>
            </a:lvl6pPr>
            <a:lvl7pPr marL="3200400" lvl="6" indent="-228600" algn="l">
              <a:lnSpc>
                <a:spcPct val="120000"/>
              </a:lnSpc>
              <a:spcBef>
                <a:spcPts val="400"/>
              </a:spcBef>
              <a:spcAft>
                <a:spcPts val="0"/>
              </a:spcAft>
              <a:buSzPts val="900"/>
              <a:buNone/>
              <a:defRPr sz="900" b="1"/>
            </a:lvl7pPr>
            <a:lvl8pPr marL="3657600" lvl="7" indent="-228600" algn="l">
              <a:lnSpc>
                <a:spcPct val="120000"/>
              </a:lnSpc>
              <a:spcBef>
                <a:spcPts val="400"/>
              </a:spcBef>
              <a:spcAft>
                <a:spcPts val="0"/>
              </a:spcAft>
              <a:buSzPts val="900"/>
              <a:buNone/>
              <a:defRPr sz="900" b="1"/>
            </a:lvl8pPr>
            <a:lvl9pPr marL="4114800" lvl="8" indent="-228600" algn="l">
              <a:lnSpc>
                <a:spcPct val="120000"/>
              </a:lnSpc>
              <a:spcBef>
                <a:spcPts val="400"/>
              </a:spcBef>
              <a:spcAft>
                <a:spcPts val="0"/>
              </a:spcAft>
              <a:buSzPts val="900"/>
              <a:buNone/>
              <a:defRPr sz="900" b="1"/>
            </a:lvl9pPr>
          </a:lstStyle>
          <a:p>
            <a:endParaRPr/>
          </a:p>
        </p:txBody>
      </p:sp>
      <p:sp>
        <p:nvSpPr>
          <p:cNvPr id="182" name="Google Shape;182;p30"/>
          <p:cNvSpPr txBox="1">
            <a:spLocks noGrp="1"/>
          </p:cNvSpPr>
          <p:nvPr>
            <p:ph type="body" idx="2"/>
          </p:nvPr>
        </p:nvSpPr>
        <p:spPr>
          <a:xfrm>
            <a:off x="1443491" y="2118203"/>
            <a:ext cx="3125766" cy="1983343"/>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183" name="Google Shape;183;p30"/>
          <p:cNvSpPr txBox="1">
            <a:spLocks noGrp="1"/>
          </p:cNvSpPr>
          <p:nvPr>
            <p:ph type="body" idx="3"/>
          </p:nvPr>
        </p:nvSpPr>
        <p:spPr>
          <a:xfrm>
            <a:off x="4889182" y="1517254"/>
            <a:ext cx="3125652" cy="601678"/>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SzPts val="1700"/>
              <a:buNone/>
              <a:defRPr sz="1700" b="0" cap="none">
                <a:solidFill>
                  <a:schemeClr val="accent1"/>
                </a:solidFill>
              </a:defRPr>
            </a:lvl1pPr>
            <a:lvl2pPr marL="914400" lvl="1" indent="-228600" algn="l">
              <a:lnSpc>
                <a:spcPct val="120000"/>
              </a:lnSpc>
              <a:spcBef>
                <a:spcPts val="400"/>
              </a:spcBef>
              <a:spcAft>
                <a:spcPts val="0"/>
              </a:spcAft>
              <a:buSzPts val="1100"/>
              <a:buNone/>
              <a:defRPr sz="1100" b="1"/>
            </a:lvl2pPr>
            <a:lvl3pPr marL="1371600" lvl="2" indent="-228600" algn="l">
              <a:lnSpc>
                <a:spcPct val="120000"/>
              </a:lnSpc>
              <a:spcBef>
                <a:spcPts val="400"/>
              </a:spcBef>
              <a:spcAft>
                <a:spcPts val="0"/>
              </a:spcAft>
              <a:buSzPts val="1000"/>
              <a:buNone/>
              <a:defRPr sz="1000" b="1"/>
            </a:lvl3pPr>
            <a:lvl4pPr marL="1828800" lvl="3" indent="-228600" algn="l">
              <a:lnSpc>
                <a:spcPct val="120000"/>
              </a:lnSpc>
              <a:spcBef>
                <a:spcPts val="400"/>
              </a:spcBef>
              <a:spcAft>
                <a:spcPts val="0"/>
              </a:spcAft>
              <a:buSzPts val="900"/>
              <a:buNone/>
              <a:defRPr sz="900" b="1"/>
            </a:lvl4pPr>
            <a:lvl5pPr marL="2286000" lvl="4" indent="-228600" algn="l">
              <a:lnSpc>
                <a:spcPct val="120000"/>
              </a:lnSpc>
              <a:spcBef>
                <a:spcPts val="400"/>
              </a:spcBef>
              <a:spcAft>
                <a:spcPts val="0"/>
              </a:spcAft>
              <a:buSzPts val="900"/>
              <a:buNone/>
              <a:defRPr sz="900" b="1"/>
            </a:lvl5pPr>
            <a:lvl6pPr marL="2743200" lvl="5" indent="-228600" algn="l">
              <a:lnSpc>
                <a:spcPct val="120000"/>
              </a:lnSpc>
              <a:spcBef>
                <a:spcPts val="400"/>
              </a:spcBef>
              <a:spcAft>
                <a:spcPts val="0"/>
              </a:spcAft>
              <a:buSzPts val="900"/>
              <a:buNone/>
              <a:defRPr sz="900" b="1"/>
            </a:lvl6pPr>
            <a:lvl7pPr marL="3200400" lvl="6" indent="-228600" algn="l">
              <a:lnSpc>
                <a:spcPct val="120000"/>
              </a:lnSpc>
              <a:spcBef>
                <a:spcPts val="400"/>
              </a:spcBef>
              <a:spcAft>
                <a:spcPts val="0"/>
              </a:spcAft>
              <a:buSzPts val="900"/>
              <a:buNone/>
              <a:defRPr sz="900" b="1"/>
            </a:lvl7pPr>
            <a:lvl8pPr marL="3657600" lvl="7" indent="-228600" algn="l">
              <a:lnSpc>
                <a:spcPct val="120000"/>
              </a:lnSpc>
              <a:spcBef>
                <a:spcPts val="400"/>
              </a:spcBef>
              <a:spcAft>
                <a:spcPts val="0"/>
              </a:spcAft>
              <a:buSzPts val="900"/>
              <a:buNone/>
              <a:defRPr sz="900" b="1"/>
            </a:lvl8pPr>
            <a:lvl9pPr marL="4114800" lvl="8" indent="-228600" algn="l">
              <a:lnSpc>
                <a:spcPct val="120000"/>
              </a:lnSpc>
              <a:spcBef>
                <a:spcPts val="400"/>
              </a:spcBef>
              <a:spcAft>
                <a:spcPts val="0"/>
              </a:spcAft>
              <a:buSzPts val="900"/>
              <a:buNone/>
              <a:defRPr sz="900" b="1"/>
            </a:lvl9pPr>
          </a:lstStyle>
          <a:p>
            <a:endParaRPr/>
          </a:p>
        </p:txBody>
      </p:sp>
      <p:sp>
        <p:nvSpPr>
          <p:cNvPr id="184" name="Google Shape;184;p30"/>
          <p:cNvSpPr txBox="1">
            <a:spLocks noGrp="1"/>
          </p:cNvSpPr>
          <p:nvPr>
            <p:ph type="body" idx="4"/>
          </p:nvPr>
        </p:nvSpPr>
        <p:spPr>
          <a:xfrm>
            <a:off x="4889182" y="2116118"/>
            <a:ext cx="3125652" cy="1978028"/>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185" name="Google Shape;185;p30"/>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6" name="Google Shape;186;p30"/>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7" name="Google Shape;187;p30"/>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cxnSp>
        <p:nvCxnSpPr>
          <p:cNvPr id="189" name="Google Shape;189;p31"/>
          <p:cNvCxnSpPr/>
          <p:nvPr/>
        </p:nvCxnSpPr>
        <p:spPr>
          <a:xfrm>
            <a:off x="1443491" y="1385316"/>
            <a:ext cx="6571343" cy="0"/>
          </a:xfrm>
          <a:prstGeom prst="straightConnector1">
            <a:avLst/>
          </a:prstGeom>
          <a:noFill/>
          <a:ln w="31750" cap="flat" cmpd="sng">
            <a:solidFill>
              <a:schemeClr val="accent1"/>
            </a:solidFill>
            <a:prstDash val="solid"/>
            <a:round/>
            <a:headEnd type="none" w="sm" len="sm"/>
            <a:tailEnd type="none" w="sm" len="sm"/>
          </a:ln>
        </p:spPr>
      </p:cxnSp>
      <p:sp>
        <p:nvSpPr>
          <p:cNvPr id="190" name="Google Shape;190;p31"/>
          <p:cNvSpPr txBox="1">
            <a:spLocks noGrp="1"/>
          </p:cNvSpPr>
          <p:nvPr>
            <p:ph type="title"/>
          </p:nvPr>
        </p:nvSpPr>
        <p:spPr>
          <a:xfrm>
            <a:off x="1443491" y="603391"/>
            <a:ext cx="6571343" cy="78692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1" name="Google Shape;191;p31"/>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2" name="Google Shape;192;p31"/>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3" name="Google Shape;193;p31"/>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Google Shape;195;p32"/>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6" name="Google Shape;196;p32"/>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7" name="Google Shape;197;p32"/>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8"/>
        <p:cNvGrpSpPr/>
        <p:nvPr/>
      </p:nvGrpSpPr>
      <p:grpSpPr>
        <a:xfrm>
          <a:off x="0" y="0"/>
          <a:ext cx="0" cy="0"/>
          <a:chOff x="0" y="0"/>
          <a:chExt cx="0" cy="0"/>
        </a:xfrm>
      </p:grpSpPr>
      <p:sp>
        <p:nvSpPr>
          <p:cNvPr id="199" name="Google Shape;199;p33"/>
          <p:cNvSpPr txBox="1">
            <a:spLocks noGrp="1"/>
          </p:cNvSpPr>
          <p:nvPr>
            <p:ph type="title"/>
          </p:nvPr>
        </p:nvSpPr>
        <p:spPr>
          <a:xfrm>
            <a:off x="1439042" y="599230"/>
            <a:ext cx="2425950" cy="1685338"/>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800"/>
              <a:buFont typeface="Gill Sans"/>
              <a:buNone/>
              <a:defRPr sz="1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0" name="Google Shape;200;p33"/>
          <p:cNvSpPr txBox="1">
            <a:spLocks noGrp="1"/>
          </p:cNvSpPr>
          <p:nvPr>
            <p:ph type="body" idx="1"/>
          </p:nvPr>
        </p:nvSpPr>
        <p:spPr>
          <a:xfrm>
            <a:off x="4186656" y="599231"/>
            <a:ext cx="3828178" cy="3494120"/>
          </a:xfrm>
          <a:prstGeom prst="rect">
            <a:avLst/>
          </a:prstGeom>
          <a:noFill/>
          <a:ln>
            <a:noFill/>
          </a:ln>
        </p:spPr>
        <p:txBody>
          <a:bodyPr spcFirstLastPara="1" wrap="square" lIns="68575" tIns="34275" rIns="68575" bIns="34275" anchor="ctr"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201" name="Google Shape;201;p33"/>
          <p:cNvSpPr txBox="1">
            <a:spLocks noGrp="1"/>
          </p:cNvSpPr>
          <p:nvPr>
            <p:ph type="body" idx="2"/>
          </p:nvPr>
        </p:nvSpPr>
        <p:spPr>
          <a:xfrm>
            <a:off x="1439042" y="2404120"/>
            <a:ext cx="2427369" cy="1686136"/>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SzPts val="1200"/>
              <a:buNone/>
              <a:defRPr sz="1200"/>
            </a:lvl1pPr>
            <a:lvl2pPr marL="914400" lvl="1" indent="-228600" algn="l">
              <a:lnSpc>
                <a:spcPct val="120000"/>
              </a:lnSpc>
              <a:spcBef>
                <a:spcPts val="400"/>
              </a:spcBef>
              <a:spcAft>
                <a:spcPts val="0"/>
              </a:spcAft>
              <a:buSzPts val="800"/>
              <a:buNone/>
              <a:defRPr sz="800"/>
            </a:lvl2pPr>
            <a:lvl3pPr marL="1371600" lvl="2" indent="-228600" algn="l">
              <a:lnSpc>
                <a:spcPct val="120000"/>
              </a:lnSpc>
              <a:spcBef>
                <a:spcPts val="400"/>
              </a:spcBef>
              <a:spcAft>
                <a:spcPts val="0"/>
              </a:spcAft>
              <a:buSzPts val="700"/>
              <a:buNone/>
              <a:defRPr sz="700"/>
            </a:lvl3pPr>
            <a:lvl4pPr marL="1828800" lvl="3" indent="-228600" algn="l">
              <a:lnSpc>
                <a:spcPct val="120000"/>
              </a:lnSpc>
              <a:spcBef>
                <a:spcPts val="400"/>
              </a:spcBef>
              <a:spcAft>
                <a:spcPts val="0"/>
              </a:spcAft>
              <a:buSzPts val="600"/>
              <a:buNone/>
              <a:defRPr sz="600"/>
            </a:lvl4pPr>
            <a:lvl5pPr marL="2286000" lvl="4" indent="-228600" algn="l">
              <a:lnSpc>
                <a:spcPct val="120000"/>
              </a:lnSpc>
              <a:spcBef>
                <a:spcPts val="400"/>
              </a:spcBef>
              <a:spcAft>
                <a:spcPts val="0"/>
              </a:spcAft>
              <a:buSzPts val="600"/>
              <a:buNone/>
              <a:defRPr sz="600"/>
            </a:lvl5pPr>
            <a:lvl6pPr marL="2743200" lvl="5" indent="-228600" algn="l">
              <a:lnSpc>
                <a:spcPct val="120000"/>
              </a:lnSpc>
              <a:spcBef>
                <a:spcPts val="400"/>
              </a:spcBef>
              <a:spcAft>
                <a:spcPts val="0"/>
              </a:spcAft>
              <a:buSzPts val="600"/>
              <a:buNone/>
              <a:defRPr sz="600"/>
            </a:lvl6pPr>
            <a:lvl7pPr marL="3200400" lvl="6" indent="-228600" algn="l">
              <a:lnSpc>
                <a:spcPct val="120000"/>
              </a:lnSpc>
              <a:spcBef>
                <a:spcPts val="400"/>
              </a:spcBef>
              <a:spcAft>
                <a:spcPts val="0"/>
              </a:spcAft>
              <a:buSzPts val="600"/>
              <a:buNone/>
              <a:defRPr sz="600"/>
            </a:lvl7pPr>
            <a:lvl8pPr marL="3657600" lvl="7" indent="-228600" algn="l">
              <a:lnSpc>
                <a:spcPct val="120000"/>
              </a:lnSpc>
              <a:spcBef>
                <a:spcPts val="400"/>
              </a:spcBef>
              <a:spcAft>
                <a:spcPts val="0"/>
              </a:spcAft>
              <a:buSzPts val="600"/>
              <a:buNone/>
              <a:defRPr sz="600"/>
            </a:lvl8pPr>
            <a:lvl9pPr marL="4114800" lvl="8" indent="-228600" algn="l">
              <a:lnSpc>
                <a:spcPct val="120000"/>
              </a:lnSpc>
              <a:spcBef>
                <a:spcPts val="400"/>
              </a:spcBef>
              <a:spcAft>
                <a:spcPts val="0"/>
              </a:spcAft>
              <a:buSzPts val="600"/>
              <a:buNone/>
              <a:defRPr sz="600"/>
            </a:lvl9pPr>
          </a:lstStyle>
          <a:p>
            <a:endParaRPr/>
          </a:p>
        </p:txBody>
      </p:sp>
      <p:sp>
        <p:nvSpPr>
          <p:cNvPr id="202" name="Google Shape;202;p33"/>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33"/>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4" name="Google Shape;204;p33"/>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05" name="Google Shape;205;p33"/>
          <p:cNvCxnSpPr/>
          <p:nvPr/>
        </p:nvCxnSpPr>
        <p:spPr>
          <a:xfrm>
            <a:off x="1441748" y="2404118"/>
            <a:ext cx="242327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6"/>
        <p:cNvGrpSpPr/>
        <p:nvPr/>
      </p:nvGrpSpPr>
      <p:grpSpPr>
        <a:xfrm>
          <a:off x="0" y="0"/>
          <a:ext cx="0" cy="0"/>
          <a:chOff x="0" y="0"/>
          <a:chExt cx="0" cy="0"/>
        </a:xfrm>
      </p:grpSpPr>
      <p:grpSp>
        <p:nvGrpSpPr>
          <p:cNvPr id="207" name="Google Shape;207;p34"/>
          <p:cNvGrpSpPr/>
          <p:nvPr/>
        </p:nvGrpSpPr>
        <p:grpSpPr>
          <a:xfrm>
            <a:off x="4996502" y="361629"/>
            <a:ext cx="3511387" cy="3861826"/>
            <a:chOff x="6852919" y="583365"/>
            <a:chExt cx="4681849" cy="5181928"/>
          </a:xfrm>
        </p:grpSpPr>
        <p:sp>
          <p:nvSpPr>
            <p:cNvPr id="208" name="Google Shape;208;p34"/>
            <p:cNvSpPr/>
            <p:nvPr/>
          </p:nvSpPr>
          <p:spPr>
            <a:xfrm>
              <a:off x="6852919" y="583365"/>
              <a:ext cx="4681849"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 name="Google Shape;209;p34"/>
            <p:cNvSpPr/>
            <p:nvPr/>
          </p:nvSpPr>
          <p:spPr>
            <a:xfrm>
              <a:off x="7273787" y="915806"/>
              <a:ext cx="3844017" cy="4507918"/>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10" name="Google Shape;210;p34"/>
          <p:cNvSpPr txBox="1">
            <a:spLocks noGrp="1"/>
          </p:cNvSpPr>
          <p:nvPr>
            <p:ph type="title"/>
          </p:nvPr>
        </p:nvSpPr>
        <p:spPr>
          <a:xfrm>
            <a:off x="1444148" y="847135"/>
            <a:ext cx="3244935" cy="1372938"/>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1" name="Google Shape;211;p34"/>
          <p:cNvSpPr>
            <a:spLocks noGrp="1"/>
          </p:cNvSpPr>
          <p:nvPr>
            <p:ph type="pic" idx="2"/>
          </p:nvPr>
        </p:nvSpPr>
        <p:spPr>
          <a:xfrm>
            <a:off x="5640128" y="841908"/>
            <a:ext cx="2234998" cy="2899745"/>
          </a:xfrm>
          <a:prstGeom prst="rect">
            <a:avLst/>
          </a:prstGeom>
          <a:solidFill>
            <a:srgbClr val="D8D8D8"/>
          </a:solidFill>
          <a:ln>
            <a:noFill/>
          </a:ln>
        </p:spPr>
      </p:sp>
      <p:sp>
        <p:nvSpPr>
          <p:cNvPr id="212" name="Google Shape;212;p34"/>
          <p:cNvSpPr txBox="1">
            <a:spLocks noGrp="1"/>
          </p:cNvSpPr>
          <p:nvPr>
            <p:ph type="body" idx="1"/>
          </p:nvPr>
        </p:nvSpPr>
        <p:spPr>
          <a:xfrm>
            <a:off x="1443492" y="2359494"/>
            <a:ext cx="3240286" cy="1502806"/>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SzPts val="1400"/>
              <a:buNone/>
              <a:defRPr sz="1400"/>
            </a:lvl1pPr>
            <a:lvl2pPr marL="914400" lvl="1" indent="-228600" algn="l">
              <a:lnSpc>
                <a:spcPct val="120000"/>
              </a:lnSpc>
              <a:spcBef>
                <a:spcPts val="400"/>
              </a:spcBef>
              <a:spcAft>
                <a:spcPts val="0"/>
              </a:spcAft>
              <a:buSzPts val="800"/>
              <a:buNone/>
              <a:defRPr sz="800"/>
            </a:lvl2pPr>
            <a:lvl3pPr marL="1371600" lvl="2" indent="-228600" algn="l">
              <a:lnSpc>
                <a:spcPct val="120000"/>
              </a:lnSpc>
              <a:spcBef>
                <a:spcPts val="400"/>
              </a:spcBef>
              <a:spcAft>
                <a:spcPts val="0"/>
              </a:spcAft>
              <a:buSzPts val="700"/>
              <a:buNone/>
              <a:defRPr sz="700"/>
            </a:lvl3pPr>
            <a:lvl4pPr marL="1828800" lvl="3" indent="-228600" algn="l">
              <a:lnSpc>
                <a:spcPct val="120000"/>
              </a:lnSpc>
              <a:spcBef>
                <a:spcPts val="400"/>
              </a:spcBef>
              <a:spcAft>
                <a:spcPts val="0"/>
              </a:spcAft>
              <a:buSzPts val="600"/>
              <a:buNone/>
              <a:defRPr sz="600"/>
            </a:lvl4pPr>
            <a:lvl5pPr marL="2286000" lvl="4" indent="-228600" algn="l">
              <a:lnSpc>
                <a:spcPct val="120000"/>
              </a:lnSpc>
              <a:spcBef>
                <a:spcPts val="400"/>
              </a:spcBef>
              <a:spcAft>
                <a:spcPts val="0"/>
              </a:spcAft>
              <a:buSzPts val="600"/>
              <a:buNone/>
              <a:defRPr sz="600"/>
            </a:lvl5pPr>
            <a:lvl6pPr marL="2743200" lvl="5" indent="-228600" algn="l">
              <a:lnSpc>
                <a:spcPct val="120000"/>
              </a:lnSpc>
              <a:spcBef>
                <a:spcPts val="400"/>
              </a:spcBef>
              <a:spcAft>
                <a:spcPts val="0"/>
              </a:spcAft>
              <a:buSzPts val="600"/>
              <a:buNone/>
              <a:defRPr sz="600"/>
            </a:lvl6pPr>
            <a:lvl7pPr marL="3200400" lvl="6" indent="-228600" algn="l">
              <a:lnSpc>
                <a:spcPct val="120000"/>
              </a:lnSpc>
              <a:spcBef>
                <a:spcPts val="400"/>
              </a:spcBef>
              <a:spcAft>
                <a:spcPts val="0"/>
              </a:spcAft>
              <a:buSzPts val="600"/>
              <a:buNone/>
              <a:defRPr sz="600"/>
            </a:lvl7pPr>
            <a:lvl8pPr marL="3657600" lvl="7" indent="-228600" algn="l">
              <a:lnSpc>
                <a:spcPct val="120000"/>
              </a:lnSpc>
              <a:spcBef>
                <a:spcPts val="400"/>
              </a:spcBef>
              <a:spcAft>
                <a:spcPts val="0"/>
              </a:spcAft>
              <a:buSzPts val="600"/>
              <a:buNone/>
              <a:defRPr sz="600"/>
            </a:lvl8pPr>
            <a:lvl9pPr marL="4114800" lvl="8" indent="-228600" algn="l">
              <a:lnSpc>
                <a:spcPct val="120000"/>
              </a:lnSpc>
              <a:spcBef>
                <a:spcPts val="400"/>
              </a:spcBef>
              <a:spcAft>
                <a:spcPts val="0"/>
              </a:spcAft>
              <a:buSzPts val="600"/>
              <a:buNone/>
              <a:defRPr sz="600"/>
            </a:lvl9pPr>
          </a:lstStyle>
          <a:p>
            <a:endParaRPr/>
          </a:p>
        </p:txBody>
      </p:sp>
      <p:sp>
        <p:nvSpPr>
          <p:cNvPr id="213" name="Google Shape;213;p34"/>
          <p:cNvSpPr txBox="1">
            <a:spLocks noGrp="1"/>
          </p:cNvSpPr>
          <p:nvPr>
            <p:ph type="dt" idx="10"/>
          </p:nvPr>
        </p:nvSpPr>
        <p:spPr>
          <a:xfrm>
            <a:off x="1436664" y="4102394"/>
            <a:ext cx="3252420" cy="240092"/>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4" name="Google Shape;214;p34"/>
          <p:cNvSpPr txBox="1">
            <a:spLocks noGrp="1"/>
          </p:cNvSpPr>
          <p:nvPr>
            <p:ph type="ftr" idx="11"/>
          </p:nvPr>
        </p:nvSpPr>
        <p:spPr>
          <a:xfrm>
            <a:off x="1437530" y="238981"/>
            <a:ext cx="3251553" cy="24069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5" name="Google Shape;215;p34"/>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16" name="Google Shape;216;p34"/>
          <p:cNvCxnSpPr/>
          <p:nvPr/>
        </p:nvCxnSpPr>
        <p:spPr>
          <a:xfrm>
            <a:off x="1441281" y="2357704"/>
            <a:ext cx="3242014"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7"/>
        <p:cNvGrpSpPr/>
        <p:nvPr/>
      </p:nvGrpSpPr>
      <p:grpSpPr>
        <a:xfrm>
          <a:off x="0" y="0"/>
          <a:ext cx="0" cy="0"/>
          <a:chOff x="0" y="0"/>
          <a:chExt cx="0" cy="0"/>
        </a:xfrm>
      </p:grpSpPr>
      <p:cxnSp>
        <p:nvCxnSpPr>
          <p:cNvPr id="218" name="Google Shape;218;p35"/>
          <p:cNvCxnSpPr/>
          <p:nvPr/>
        </p:nvCxnSpPr>
        <p:spPr>
          <a:xfrm>
            <a:off x="1443491" y="1385316"/>
            <a:ext cx="6571343" cy="0"/>
          </a:xfrm>
          <a:prstGeom prst="straightConnector1">
            <a:avLst/>
          </a:prstGeom>
          <a:noFill/>
          <a:ln w="31750" cap="flat" cmpd="sng">
            <a:solidFill>
              <a:schemeClr val="accent1"/>
            </a:solidFill>
            <a:prstDash val="solid"/>
            <a:round/>
            <a:headEnd type="none" w="sm" len="sm"/>
            <a:tailEnd type="none" w="sm" len="sm"/>
          </a:ln>
        </p:spPr>
      </p:cxnSp>
      <p:sp>
        <p:nvSpPr>
          <p:cNvPr id="219" name="Google Shape;219;p35"/>
          <p:cNvSpPr txBox="1">
            <a:spLocks noGrp="1"/>
          </p:cNvSpPr>
          <p:nvPr>
            <p:ph type="title"/>
          </p:nvPr>
        </p:nvSpPr>
        <p:spPr>
          <a:xfrm>
            <a:off x="1443491" y="603391"/>
            <a:ext cx="6571343" cy="78692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0" name="Google Shape;220;p35"/>
          <p:cNvSpPr txBox="1">
            <a:spLocks noGrp="1"/>
          </p:cNvSpPr>
          <p:nvPr>
            <p:ph type="body" idx="1"/>
          </p:nvPr>
        </p:nvSpPr>
        <p:spPr>
          <a:xfrm rot="5400000">
            <a:off x="3435183" y="-479891"/>
            <a:ext cx="2587960" cy="6571343"/>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221" name="Google Shape;221;p35"/>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2" name="Google Shape;222;p35"/>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3" name="Google Shape;223;p35"/>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rot="5400000">
            <a:off x="5722084" y="1795176"/>
            <a:ext cx="3494917" cy="1103027"/>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Gill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6" name="Google Shape;226;p36"/>
          <p:cNvSpPr txBox="1">
            <a:spLocks noGrp="1"/>
          </p:cNvSpPr>
          <p:nvPr>
            <p:ph type="body" idx="1"/>
          </p:nvPr>
        </p:nvSpPr>
        <p:spPr>
          <a:xfrm rot="5400000">
            <a:off x="2346581" y="-303858"/>
            <a:ext cx="3494917" cy="5301095"/>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227" name="Google Shape;227;p36"/>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8" name="Google Shape;228;p36"/>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9" name="Google Shape;229;p36"/>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30" name="Google Shape;230;p36"/>
          <p:cNvCxnSpPr/>
          <p:nvPr/>
        </p:nvCxnSpPr>
        <p:spPr>
          <a:xfrm>
            <a:off x="6918028" y="599231"/>
            <a:ext cx="0" cy="3494917"/>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1443491" y="603391"/>
            <a:ext cx="6571343" cy="78692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2" name="Google Shape;242;p38"/>
          <p:cNvSpPr txBox="1">
            <a:spLocks noGrp="1"/>
          </p:cNvSpPr>
          <p:nvPr>
            <p:ph type="body" idx="1"/>
          </p:nvPr>
        </p:nvSpPr>
        <p:spPr>
          <a:xfrm>
            <a:off x="1443491" y="1511801"/>
            <a:ext cx="6571343" cy="258796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243" name="Google Shape;243;p38"/>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4" name="Google Shape;244;p38"/>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5" name="Google Shape;245;p38"/>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46" name="Google Shape;246;p38"/>
          <p:cNvCxnSpPr/>
          <p:nvPr/>
        </p:nvCxnSpPr>
        <p:spPr>
          <a:xfrm>
            <a:off x="1443491" y="976913"/>
            <a:ext cx="657134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7"/>
        <p:cNvGrpSpPr/>
        <p:nvPr/>
      </p:nvGrpSpPr>
      <p:grpSpPr>
        <a:xfrm>
          <a:off x="0" y="0"/>
          <a:ext cx="0" cy="0"/>
          <a:chOff x="0" y="0"/>
          <a:chExt cx="0" cy="0"/>
        </a:xfrm>
      </p:grpSpPr>
      <p:sp>
        <p:nvSpPr>
          <p:cNvPr id="248" name="Google Shape;248;p39"/>
          <p:cNvSpPr txBox="1">
            <a:spLocks noGrp="1"/>
          </p:cNvSpPr>
          <p:nvPr>
            <p:ph type="ctrTitle"/>
          </p:nvPr>
        </p:nvSpPr>
        <p:spPr>
          <a:xfrm>
            <a:off x="2396320" y="601725"/>
            <a:ext cx="5618515" cy="1906073"/>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dk1"/>
              </a:buClr>
              <a:buSzPts val="4100"/>
              <a:buFont typeface="Gill Sans"/>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9" name="Google Shape;249;p39"/>
          <p:cNvSpPr txBox="1">
            <a:spLocks noGrp="1"/>
          </p:cNvSpPr>
          <p:nvPr>
            <p:ph type="subTitle" idx="1"/>
          </p:nvPr>
        </p:nvSpPr>
        <p:spPr>
          <a:xfrm>
            <a:off x="2396320" y="2648405"/>
            <a:ext cx="5618515" cy="733216"/>
          </a:xfrm>
          <a:prstGeom prst="rect">
            <a:avLst/>
          </a:prstGeom>
          <a:noFill/>
          <a:ln>
            <a:noFill/>
          </a:ln>
        </p:spPr>
        <p:txBody>
          <a:bodyPr spcFirstLastPara="1" wrap="square" lIns="68575" tIns="68575" rIns="68575" bIns="68575" anchor="t" anchorCtr="0">
            <a:normAutofit/>
          </a:bodyPr>
          <a:lstStyle>
            <a:lvl1pPr lvl="0" algn="l">
              <a:lnSpc>
                <a:spcPct val="120000"/>
              </a:lnSpc>
              <a:spcBef>
                <a:spcPts val="800"/>
              </a:spcBef>
              <a:spcAft>
                <a:spcPts val="0"/>
              </a:spcAft>
              <a:buSzPts val="1200"/>
              <a:buNone/>
              <a:defRPr sz="1200" b="0" cap="none">
                <a:solidFill>
                  <a:schemeClr val="dk1"/>
                </a:solidFill>
              </a:defRPr>
            </a:lvl1pPr>
            <a:lvl2pPr lvl="1" algn="ctr">
              <a:lnSpc>
                <a:spcPct val="120000"/>
              </a:lnSpc>
              <a:spcBef>
                <a:spcPts val="400"/>
              </a:spcBef>
              <a:spcAft>
                <a:spcPts val="0"/>
              </a:spcAft>
              <a:buSzPts val="1100"/>
              <a:buNone/>
              <a:defRPr sz="1100"/>
            </a:lvl2pPr>
            <a:lvl3pPr lvl="2" algn="ctr">
              <a:lnSpc>
                <a:spcPct val="120000"/>
              </a:lnSpc>
              <a:spcBef>
                <a:spcPts val="400"/>
              </a:spcBef>
              <a:spcAft>
                <a:spcPts val="0"/>
              </a:spcAft>
              <a:buSzPts val="1000"/>
              <a:buNone/>
              <a:defRPr sz="1000"/>
            </a:lvl3pPr>
            <a:lvl4pPr lvl="3" algn="ctr">
              <a:lnSpc>
                <a:spcPct val="120000"/>
              </a:lnSpc>
              <a:spcBef>
                <a:spcPts val="400"/>
              </a:spcBef>
              <a:spcAft>
                <a:spcPts val="0"/>
              </a:spcAft>
              <a:buSzPts val="900"/>
              <a:buNone/>
              <a:defRPr sz="900"/>
            </a:lvl4pPr>
            <a:lvl5pPr lvl="4" algn="ctr">
              <a:lnSpc>
                <a:spcPct val="120000"/>
              </a:lnSpc>
              <a:spcBef>
                <a:spcPts val="400"/>
              </a:spcBef>
              <a:spcAft>
                <a:spcPts val="0"/>
              </a:spcAft>
              <a:buSzPts val="900"/>
              <a:buNone/>
              <a:defRPr sz="900"/>
            </a:lvl5pPr>
            <a:lvl6pPr lvl="5" algn="ctr">
              <a:lnSpc>
                <a:spcPct val="120000"/>
              </a:lnSpc>
              <a:spcBef>
                <a:spcPts val="400"/>
              </a:spcBef>
              <a:spcAft>
                <a:spcPts val="0"/>
              </a:spcAft>
              <a:buSzPts val="900"/>
              <a:buNone/>
              <a:defRPr sz="900"/>
            </a:lvl6pPr>
            <a:lvl7pPr lvl="6" algn="ctr">
              <a:lnSpc>
                <a:spcPct val="120000"/>
              </a:lnSpc>
              <a:spcBef>
                <a:spcPts val="400"/>
              </a:spcBef>
              <a:spcAft>
                <a:spcPts val="0"/>
              </a:spcAft>
              <a:buSzPts val="900"/>
              <a:buNone/>
              <a:defRPr sz="900"/>
            </a:lvl7pPr>
            <a:lvl8pPr lvl="7" algn="ctr">
              <a:lnSpc>
                <a:spcPct val="120000"/>
              </a:lnSpc>
              <a:spcBef>
                <a:spcPts val="400"/>
              </a:spcBef>
              <a:spcAft>
                <a:spcPts val="0"/>
              </a:spcAft>
              <a:buSzPts val="900"/>
              <a:buNone/>
              <a:defRPr sz="900"/>
            </a:lvl8pPr>
            <a:lvl9pPr lvl="8" algn="ctr">
              <a:lnSpc>
                <a:spcPct val="120000"/>
              </a:lnSpc>
              <a:spcBef>
                <a:spcPts val="400"/>
              </a:spcBef>
              <a:spcAft>
                <a:spcPts val="0"/>
              </a:spcAft>
              <a:buSzPts val="900"/>
              <a:buNone/>
              <a:defRPr sz="900"/>
            </a:lvl9pPr>
          </a:lstStyle>
          <a:p>
            <a:endParaRPr/>
          </a:p>
        </p:txBody>
      </p:sp>
      <p:sp>
        <p:nvSpPr>
          <p:cNvPr id="250" name="Google Shape;250;p39"/>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1" name="Google Shape;251;p39"/>
          <p:cNvSpPr txBox="1">
            <a:spLocks noGrp="1"/>
          </p:cNvSpPr>
          <p:nvPr>
            <p:ph type="ftr" idx="11"/>
          </p:nvPr>
        </p:nvSpPr>
        <p:spPr>
          <a:xfrm>
            <a:off x="2396319" y="246982"/>
            <a:ext cx="3086292"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2" name="Google Shape;252;p39"/>
          <p:cNvSpPr txBox="1">
            <a:spLocks noGrp="1"/>
          </p:cNvSpPr>
          <p:nvPr>
            <p:ph type="sldNum" idx="12"/>
          </p:nvPr>
        </p:nvSpPr>
        <p:spPr>
          <a:xfrm>
            <a:off x="1434703" y="599230"/>
            <a:ext cx="802005"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53" name="Google Shape;253;p39"/>
          <p:cNvCxnSpPr/>
          <p:nvPr/>
        </p:nvCxnSpPr>
        <p:spPr>
          <a:xfrm>
            <a:off x="2396320" y="2646407"/>
            <a:ext cx="5618515"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1443491" y="1317097"/>
            <a:ext cx="5617002" cy="141596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6" name="Google Shape;256;p40"/>
          <p:cNvSpPr txBox="1">
            <a:spLocks noGrp="1"/>
          </p:cNvSpPr>
          <p:nvPr>
            <p:ph type="body" idx="1"/>
          </p:nvPr>
        </p:nvSpPr>
        <p:spPr>
          <a:xfrm>
            <a:off x="1443492" y="2854648"/>
            <a:ext cx="5617002" cy="759697"/>
          </a:xfrm>
          <a:prstGeom prst="rect">
            <a:avLst/>
          </a:prstGeom>
          <a:noFill/>
          <a:ln>
            <a:noFill/>
          </a:ln>
        </p:spPr>
        <p:txBody>
          <a:bodyPr spcFirstLastPara="1" wrap="square" lIns="68575" tIns="68575" rIns="68575" bIns="34275" anchor="t" anchorCtr="0">
            <a:normAutofit/>
          </a:bodyPr>
          <a:lstStyle>
            <a:lvl1pPr marL="457200" lvl="0" indent="-228600" algn="l">
              <a:lnSpc>
                <a:spcPct val="120000"/>
              </a:lnSpc>
              <a:spcBef>
                <a:spcPts val="800"/>
              </a:spcBef>
              <a:spcAft>
                <a:spcPts val="0"/>
              </a:spcAft>
              <a:buSzPts val="1400"/>
              <a:buNone/>
              <a:defRPr sz="1400">
                <a:solidFill>
                  <a:schemeClr val="dk1"/>
                </a:solidFill>
              </a:defRPr>
            </a:lvl1pPr>
            <a:lvl2pPr marL="914400" lvl="1" indent="-228600" algn="l">
              <a:lnSpc>
                <a:spcPct val="120000"/>
              </a:lnSpc>
              <a:spcBef>
                <a:spcPts val="400"/>
              </a:spcBef>
              <a:spcAft>
                <a:spcPts val="0"/>
              </a:spcAft>
              <a:buSzPts val="1100"/>
              <a:buNone/>
              <a:defRPr sz="1100">
                <a:solidFill>
                  <a:srgbClr val="888888"/>
                </a:solidFill>
              </a:defRPr>
            </a:lvl2pPr>
            <a:lvl3pPr marL="1371600" lvl="2" indent="-228600" algn="l">
              <a:lnSpc>
                <a:spcPct val="120000"/>
              </a:lnSpc>
              <a:spcBef>
                <a:spcPts val="400"/>
              </a:spcBef>
              <a:spcAft>
                <a:spcPts val="0"/>
              </a:spcAft>
              <a:buSzPts val="1000"/>
              <a:buNone/>
              <a:defRPr sz="1000">
                <a:solidFill>
                  <a:srgbClr val="888888"/>
                </a:solidFill>
              </a:defRPr>
            </a:lvl3pPr>
            <a:lvl4pPr marL="1828800" lvl="3" indent="-228600" algn="l">
              <a:lnSpc>
                <a:spcPct val="120000"/>
              </a:lnSpc>
              <a:spcBef>
                <a:spcPts val="400"/>
              </a:spcBef>
              <a:spcAft>
                <a:spcPts val="0"/>
              </a:spcAft>
              <a:buSzPts val="900"/>
              <a:buNone/>
              <a:defRPr sz="900">
                <a:solidFill>
                  <a:srgbClr val="888888"/>
                </a:solidFill>
              </a:defRPr>
            </a:lvl4pPr>
            <a:lvl5pPr marL="2286000" lvl="4" indent="-228600" algn="l">
              <a:lnSpc>
                <a:spcPct val="120000"/>
              </a:lnSpc>
              <a:spcBef>
                <a:spcPts val="400"/>
              </a:spcBef>
              <a:spcAft>
                <a:spcPts val="0"/>
              </a:spcAft>
              <a:buSzPts val="900"/>
              <a:buNone/>
              <a:defRPr sz="900">
                <a:solidFill>
                  <a:srgbClr val="888888"/>
                </a:solidFill>
              </a:defRPr>
            </a:lvl5pPr>
            <a:lvl6pPr marL="2743200" lvl="5" indent="-228600" algn="l">
              <a:lnSpc>
                <a:spcPct val="120000"/>
              </a:lnSpc>
              <a:spcBef>
                <a:spcPts val="400"/>
              </a:spcBef>
              <a:spcAft>
                <a:spcPts val="0"/>
              </a:spcAft>
              <a:buSzPts val="900"/>
              <a:buNone/>
              <a:defRPr sz="900">
                <a:solidFill>
                  <a:srgbClr val="888888"/>
                </a:solidFill>
              </a:defRPr>
            </a:lvl6pPr>
            <a:lvl7pPr marL="3200400" lvl="6" indent="-228600" algn="l">
              <a:lnSpc>
                <a:spcPct val="120000"/>
              </a:lnSpc>
              <a:spcBef>
                <a:spcPts val="400"/>
              </a:spcBef>
              <a:spcAft>
                <a:spcPts val="0"/>
              </a:spcAft>
              <a:buSzPts val="900"/>
              <a:buNone/>
              <a:defRPr sz="900">
                <a:solidFill>
                  <a:srgbClr val="888888"/>
                </a:solidFill>
              </a:defRPr>
            </a:lvl7pPr>
            <a:lvl8pPr marL="3657600" lvl="7" indent="-228600" algn="l">
              <a:lnSpc>
                <a:spcPct val="120000"/>
              </a:lnSpc>
              <a:spcBef>
                <a:spcPts val="400"/>
              </a:spcBef>
              <a:spcAft>
                <a:spcPts val="0"/>
              </a:spcAft>
              <a:buSzPts val="900"/>
              <a:buNone/>
              <a:defRPr sz="900">
                <a:solidFill>
                  <a:srgbClr val="888888"/>
                </a:solidFill>
              </a:defRPr>
            </a:lvl8pPr>
            <a:lvl9pPr marL="4114800" lvl="8" indent="-228600" algn="l">
              <a:lnSpc>
                <a:spcPct val="120000"/>
              </a:lnSpc>
              <a:spcBef>
                <a:spcPts val="400"/>
              </a:spcBef>
              <a:spcAft>
                <a:spcPts val="0"/>
              </a:spcAft>
              <a:buSzPts val="900"/>
              <a:buNone/>
              <a:defRPr sz="900">
                <a:solidFill>
                  <a:srgbClr val="888888"/>
                </a:solidFill>
              </a:defRPr>
            </a:lvl9pPr>
          </a:lstStyle>
          <a:p>
            <a:endParaRPr/>
          </a:p>
        </p:txBody>
      </p:sp>
      <p:sp>
        <p:nvSpPr>
          <p:cNvPr id="257" name="Google Shape;257;p40"/>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8" name="Google Shape;258;p40"/>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9" name="Google Shape;259;p40"/>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60" name="Google Shape;260;p40"/>
          <p:cNvCxnSpPr/>
          <p:nvPr/>
        </p:nvCxnSpPr>
        <p:spPr>
          <a:xfrm>
            <a:off x="1443491" y="2853739"/>
            <a:ext cx="561700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9"/>
        <p:cNvGrpSpPr/>
        <p:nvPr/>
      </p:nvGrpSpPr>
      <p:grpSpPr>
        <a:xfrm>
          <a:off x="0" y="0"/>
          <a:ext cx="0" cy="0"/>
          <a:chOff x="0" y="0"/>
          <a:chExt cx="0" cy="0"/>
        </a:xfrm>
      </p:grpSpPr>
      <p:cxnSp>
        <p:nvCxnSpPr>
          <p:cNvPr id="270" name="Google Shape;270;p42"/>
          <p:cNvCxnSpPr/>
          <p:nvPr/>
        </p:nvCxnSpPr>
        <p:spPr>
          <a:xfrm>
            <a:off x="1443491" y="1385316"/>
            <a:ext cx="6571343" cy="0"/>
          </a:xfrm>
          <a:prstGeom prst="straightConnector1">
            <a:avLst/>
          </a:prstGeom>
          <a:noFill/>
          <a:ln w="31750" cap="flat" cmpd="sng">
            <a:solidFill>
              <a:schemeClr val="accent1"/>
            </a:solidFill>
            <a:prstDash val="solid"/>
            <a:round/>
            <a:headEnd type="none" w="sm" len="sm"/>
            <a:tailEnd type="none" w="sm" len="sm"/>
          </a:ln>
        </p:spPr>
      </p:cxnSp>
      <p:sp>
        <p:nvSpPr>
          <p:cNvPr id="271" name="Google Shape;271;p42"/>
          <p:cNvSpPr txBox="1">
            <a:spLocks noGrp="1"/>
          </p:cNvSpPr>
          <p:nvPr>
            <p:ph type="title"/>
          </p:nvPr>
        </p:nvSpPr>
        <p:spPr>
          <a:xfrm>
            <a:off x="1443491" y="603124"/>
            <a:ext cx="6571344" cy="792239"/>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2" name="Google Shape;272;p42"/>
          <p:cNvSpPr txBox="1">
            <a:spLocks noGrp="1"/>
          </p:cNvSpPr>
          <p:nvPr>
            <p:ph type="body" idx="1"/>
          </p:nvPr>
        </p:nvSpPr>
        <p:spPr>
          <a:xfrm>
            <a:off x="1443491" y="1514663"/>
            <a:ext cx="3125766" cy="601457"/>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SzPts val="1700"/>
              <a:buNone/>
              <a:defRPr sz="1700" b="0" cap="none">
                <a:solidFill>
                  <a:schemeClr val="accent1"/>
                </a:solidFill>
              </a:defRPr>
            </a:lvl1pPr>
            <a:lvl2pPr marL="914400" lvl="1" indent="-228600" algn="l">
              <a:lnSpc>
                <a:spcPct val="120000"/>
              </a:lnSpc>
              <a:spcBef>
                <a:spcPts val="400"/>
              </a:spcBef>
              <a:spcAft>
                <a:spcPts val="0"/>
              </a:spcAft>
              <a:buSzPts val="1100"/>
              <a:buNone/>
              <a:defRPr sz="1100" b="1"/>
            </a:lvl2pPr>
            <a:lvl3pPr marL="1371600" lvl="2" indent="-228600" algn="l">
              <a:lnSpc>
                <a:spcPct val="120000"/>
              </a:lnSpc>
              <a:spcBef>
                <a:spcPts val="400"/>
              </a:spcBef>
              <a:spcAft>
                <a:spcPts val="0"/>
              </a:spcAft>
              <a:buSzPts val="1000"/>
              <a:buNone/>
              <a:defRPr sz="1000" b="1"/>
            </a:lvl3pPr>
            <a:lvl4pPr marL="1828800" lvl="3" indent="-228600" algn="l">
              <a:lnSpc>
                <a:spcPct val="120000"/>
              </a:lnSpc>
              <a:spcBef>
                <a:spcPts val="400"/>
              </a:spcBef>
              <a:spcAft>
                <a:spcPts val="0"/>
              </a:spcAft>
              <a:buSzPts val="900"/>
              <a:buNone/>
              <a:defRPr sz="900" b="1"/>
            </a:lvl4pPr>
            <a:lvl5pPr marL="2286000" lvl="4" indent="-228600" algn="l">
              <a:lnSpc>
                <a:spcPct val="120000"/>
              </a:lnSpc>
              <a:spcBef>
                <a:spcPts val="400"/>
              </a:spcBef>
              <a:spcAft>
                <a:spcPts val="0"/>
              </a:spcAft>
              <a:buSzPts val="900"/>
              <a:buNone/>
              <a:defRPr sz="900" b="1"/>
            </a:lvl5pPr>
            <a:lvl6pPr marL="2743200" lvl="5" indent="-228600" algn="l">
              <a:lnSpc>
                <a:spcPct val="120000"/>
              </a:lnSpc>
              <a:spcBef>
                <a:spcPts val="400"/>
              </a:spcBef>
              <a:spcAft>
                <a:spcPts val="0"/>
              </a:spcAft>
              <a:buSzPts val="900"/>
              <a:buNone/>
              <a:defRPr sz="900" b="1"/>
            </a:lvl6pPr>
            <a:lvl7pPr marL="3200400" lvl="6" indent="-228600" algn="l">
              <a:lnSpc>
                <a:spcPct val="120000"/>
              </a:lnSpc>
              <a:spcBef>
                <a:spcPts val="400"/>
              </a:spcBef>
              <a:spcAft>
                <a:spcPts val="0"/>
              </a:spcAft>
              <a:buSzPts val="900"/>
              <a:buNone/>
              <a:defRPr sz="900" b="1"/>
            </a:lvl7pPr>
            <a:lvl8pPr marL="3657600" lvl="7" indent="-228600" algn="l">
              <a:lnSpc>
                <a:spcPct val="120000"/>
              </a:lnSpc>
              <a:spcBef>
                <a:spcPts val="400"/>
              </a:spcBef>
              <a:spcAft>
                <a:spcPts val="0"/>
              </a:spcAft>
              <a:buSzPts val="900"/>
              <a:buNone/>
              <a:defRPr sz="900" b="1"/>
            </a:lvl8pPr>
            <a:lvl9pPr marL="4114800" lvl="8" indent="-228600" algn="l">
              <a:lnSpc>
                <a:spcPct val="120000"/>
              </a:lnSpc>
              <a:spcBef>
                <a:spcPts val="400"/>
              </a:spcBef>
              <a:spcAft>
                <a:spcPts val="0"/>
              </a:spcAft>
              <a:buSzPts val="900"/>
              <a:buNone/>
              <a:defRPr sz="900" b="1"/>
            </a:lvl9pPr>
          </a:lstStyle>
          <a:p>
            <a:endParaRPr/>
          </a:p>
        </p:txBody>
      </p:sp>
      <p:sp>
        <p:nvSpPr>
          <p:cNvPr id="273" name="Google Shape;273;p42"/>
          <p:cNvSpPr txBox="1">
            <a:spLocks noGrp="1"/>
          </p:cNvSpPr>
          <p:nvPr>
            <p:ph type="body" idx="2"/>
          </p:nvPr>
        </p:nvSpPr>
        <p:spPr>
          <a:xfrm>
            <a:off x="1443491" y="2118203"/>
            <a:ext cx="3125766" cy="1983343"/>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274" name="Google Shape;274;p42"/>
          <p:cNvSpPr txBox="1">
            <a:spLocks noGrp="1"/>
          </p:cNvSpPr>
          <p:nvPr>
            <p:ph type="body" idx="3"/>
          </p:nvPr>
        </p:nvSpPr>
        <p:spPr>
          <a:xfrm>
            <a:off x="4889182" y="1517254"/>
            <a:ext cx="3125652" cy="601678"/>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SzPts val="1700"/>
              <a:buNone/>
              <a:defRPr sz="1700" b="0" cap="none">
                <a:solidFill>
                  <a:schemeClr val="accent1"/>
                </a:solidFill>
              </a:defRPr>
            </a:lvl1pPr>
            <a:lvl2pPr marL="914400" lvl="1" indent="-228600" algn="l">
              <a:lnSpc>
                <a:spcPct val="120000"/>
              </a:lnSpc>
              <a:spcBef>
                <a:spcPts val="400"/>
              </a:spcBef>
              <a:spcAft>
                <a:spcPts val="0"/>
              </a:spcAft>
              <a:buSzPts val="1100"/>
              <a:buNone/>
              <a:defRPr sz="1100" b="1"/>
            </a:lvl2pPr>
            <a:lvl3pPr marL="1371600" lvl="2" indent="-228600" algn="l">
              <a:lnSpc>
                <a:spcPct val="120000"/>
              </a:lnSpc>
              <a:spcBef>
                <a:spcPts val="400"/>
              </a:spcBef>
              <a:spcAft>
                <a:spcPts val="0"/>
              </a:spcAft>
              <a:buSzPts val="1000"/>
              <a:buNone/>
              <a:defRPr sz="1000" b="1"/>
            </a:lvl3pPr>
            <a:lvl4pPr marL="1828800" lvl="3" indent="-228600" algn="l">
              <a:lnSpc>
                <a:spcPct val="120000"/>
              </a:lnSpc>
              <a:spcBef>
                <a:spcPts val="400"/>
              </a:spcBef>
              <a:spcAft>
                <a:spcPts val="0"/>
              </a:spcAft>
              <a:buSzPts val="900"/>
              <a:buNone/>
              <a:defRPr sz="900" b="1"/>
            </a:lvl4pPr>
            <a:lvl5pPr marL="2286000" lvl="4" indent="-228600" algn="l">
              <a:lnSpc>
                <a:spcPct val="120000"/>
              </a:lnSpc>
              <a:spcBef>
                <a:spcPts val="400"/>
              </a:spcBef>
              <a:spcAft>
                <a:spcPts val="0"/>
              </a:spcAft>
              <a:buSzPts val="900"/>
              <a:buNone/>
              <a:defRPr sz="900" b="1"/>
            </a:lvl5pPr>
            <a:lvl6pPr marL="2743200" lvl="5" indent="-228600" algn="l">
              <a:lnSpc>
                <a:spcPct val="120000"/>
              </a:lnSpc>
              <a:spcBef>
                <a:spcPts val="400"/>
              </a:spcBef>
              <a:spcAft>
                <a:spcPts val="0"/>
              </a:spcAft>
              <a:buSzPts val="900"/>
              <a:buNone/>
              <a:defRPr sz="900" b="1"/>
            </a:lvl6pPr>
            <a:lvl7pPr marL="3200400" lvl="6" indent="-228600" algn="l">
              <a:lnSpc>
                <a:spcPct val="120000"/>
              </a:lnSpc>
              <a:spcBef>
                <a:spcPts val="400"/>
              </a:spcBef>
              <a:spcAft>
                <a:spcPts val="0"/>
              </a:spcAft>
              <a:buSzPts val="900"/>
              <a:buNone/>
              <a:defRPr sz="900" b="1"/>
            </a:lvl7pPr>
            <a:lvl8pPr marL="3657600" lvl="7" indent="-228600" algn="l">
              <a:lnSpc>
                <a:spcPct val="120000"/>
              </a:lnSpc>
              <a:spcBef>
                <a:spcPts val="400"/>
              </a:spcBef>
              <a:spcAft>
                <a:spcPts val="0"/>
              </a:spcAft>
              <a:buSzPts val="900"/>
              <a:buNone/>
              <a:defRPr sz="900" b="1"/>
            </a:lvl8pPr>
            <a:lvl9pPr marL="4114800" lvl="8" indent="-228600" algn="l">
              <a:lnSpc>
                <a:spcPct val="120000"/>
              </a:lnSpc>
              <a:spcBef>
                <a:spcPts val="400"/>
              </a:spcBef>
              <a:spcAft>
                <a:spcPts val="0"/>
              </a:spcAft>
              <a:buSzPts val="900"/>
              <a:buNone/>
              <a:defRPr sz="900" b="1"/>
            </a:lvl9pPr>
          </a:lstStyle>
          <a:p>
            <a:endParaRPr/>
          </a:p>
        </p:txBody>
      </p:sp>
      <p:sp>
        <p:nvSpPr>
          <p:cNvPr id="275" name="Google Shape;275;p42"/>
          <p:cNvSpPr txBox="1">
            <a:spLocks noGrp="1"/>
          </p:cNvSpPr>
          <p:nvPr>
            <p:ph type="body" idx="4"/>
          </p:nvPr>
        </p:nvSpPr>
        <p:spPr>
          <a:xfrm>
            <a:off x="4889182" y="2116118"/>
            <a:ext cx="3125652" cy="1978028"/>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276" name="Google Shape;276;p42"/>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7" name="Google Shape;277;p42"/>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8" name="Google Shape;278;p42"/>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9"/>
        <p:cNvGrpSpPr/>
        <p:nvPr/>
      </p:nvGrpSpPr>
      <p:grpSpPr>
        <a:xfrm>
          <a:off x="0" y="0"/>
          <a:ext cx="0" cy="0"/>
          <a:chOff x="0" y="0"/>
          <a:chExt cx="0" cy="0"/>
        </a:xfrm>
      </p:grpSpPr>
      <p:cxnSp>
        <p:nvCxnSpPr>
          <p:cNvPr id="280" name="Google Shape;280;p43"/>
          <p:cNvCxnSpPr/>
          <p:nvPr/>
        </p:nvCxnSpPr>
        <p:spPr>
          <a:xfrm>
            <a:off x="1443491" y="1385316"/>
            <a:ext cx="6571343" cy="0"/>
          </a:xfrm>
          <a:prstGeom prst="straightConnector1">
            <a:avLst/>
          </a:prstGeom>
          <a:noFill/>
          <a:ln w="31750" cap="flat" cmpd="sng">
            <a:solidFill>
              <a:schemeClr val="accent1"/>
            </a:solidFill>
            <a:prstDash val="solid"/>
            <a:round/>
            <a:headEnd type="none" w="sm" len="sm"/>
            <a:tailEnd type="none" w="sm" len="sm"/>
          </a:ln>
        </p:spPr>
      </p:cxnSp>
      <p:sp>
        <p:nvSpPr>
          <p:cNvPr id="281" name="Google Shape;281;p43"/>
          <p:cNvSpPr txBox="1">
            <a:spLocks noGrp="1"/>
          </p:cNvSpPr>
          <p:nvPr>
            <p:ph type="title"/>
          </p:nvPr>
        </p:nvSpPr>
        <p:spPr>
          <a:xfrm>
            <a:off x="1443491" y="603391"/>
            <a:ext cx="6571343" cy="78692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2" name="Google Shape;282;p43"/>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3" name="Google Shape;283;p43"/>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4" name="Google Shape;284;p43"/>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
        <p:nvSpPr>
          <p:cNvPr id="286" name="Google Shape;286;p44"/>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7" name="Google Shape;287;p44"/>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8" name="Google Shape;288;p44"/>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1439042" y="599230"/>
            <a:ext cx="2425950" cy="1685338"/>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800"/>
              <a:buFont typeface="Gill Sans"/>
              <a:buNone/>
              <a:defRPr sz="1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1" name="Google Shape;291;p45"/>
          <p:cNvSpPr txBox="1">
            <a:spLocks noGrp="1"/>
          </p:cNvSpPr>
          <p:nvPr>
            <p:ph type="body" idx="1"/>
          </p:nvPr>
        </p:nvSpPr>
        <p:spPr>
          <a:xfrm>
            <a:off x="4186656" y="599231"/>
            <a:ext cx="3828178" cy="3494120"/>
          </a:xfrm>
          <a:prstGeom prst="rect">
            <a:avLst/>
          </a:prstGeom>
          <a:noFill/>
          <a:ln>
            <a:noFill/>
          </a:ln>
        </p:spPr>
        <p:txBody>
          <a:bodyPr spcFirstLastPara="1" wrap="square" lIns="68575" tIns="34275" rIns="68575" bIns="34275" anchor="ctr"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292" name="Google Shape;292;p45"/>
          <p:cNvSpPr txBox="1">
            <a:spLocks noGrp="1"/>
          </p:cNvSpPr>
          <p:nvPr>
            <p:ph type="body" idx="2"/>
          </p:nvPr>
        </p:nvSpPr>
        <p:spPr>
          <a:xfrm>
            <a:off x="1439042" y="2404120"/>
            <a:ext cx="2427369" cy="1686136"/>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SzPts val="1200"/>
              <a:buNone/>
              <a:defRPr sz="1200"/>
            </a:lvl1pPr>
            <a:lvl2pPr marL="914400" lvl="1" indent="-228600" algn="l">
              <a:lnSpc>
                <a:spcPct val="120000"/>
              </a:lnSpc>
              <a:spcBef>
                <a:spcPts val="400"/>
              </a:spcBef>
              <a:spcAft>
                <a:spcPts val="0"/>
              </a:spcAft>
              <a:buSzPts val="800"/>
              <a:buNone/>
              <a:defRPr sz="800"/>
            </a:lvl2pPr>
            <a:lvl3pPr marL="1371600" lvl="2" indent="-228600" algn="l">
              <a:lnSpc>
                <a:spcPct val="120000"/>
              </a:lnSpc>
              <a:spcBef>
                <a:spcPts val="400"/>
              </a:spcBef>
              <a:spcAft>
                <a:spcPts val="0"/>
              </a:spcAft>
              <a:buSzPts val="700"/>
              <a:buNone/>
              <a:defRPr sz="700"/>
            </a:lvl3pPr>
            <a:lvl4pPr marL="1828800" lvl="3" indent="-228600" algn="l">
              <a:lnSpc>
                <a:spcPct val="120000"/>
              </a:lnSpc>
              <a:spcBef>
                <a:spcPts val="400"/>
              </a:spcBef>
              <a:spcAft>
                <a:spcPts val="0"/>
              </a:spcAft>
              <a:buSzPts val="600"/>
              <a:buNone/>
              <a:defRPr sz="600"/>
            </a:lvl4pPr>
            <a:lvl5pPr marL="2286000" lvl="4" indent="-228600" algn="l">
              <a:lnSpc>
                <a:spcPct val="120000"/>
              </a:lnSpc>
              <a:spcBef>
                <a:spcPts val="400"/>
              </a:spcBef>
              <a:spcAft>
                <a:spcPts val="0"/>
              </a:spcAft>
              <a:buSzPts val="600"/>
              <a:buNone/>
              <a:defRPr sz="600"/>
            </a:lvl5pPr>
            <a:lvl6pPr marL="2743200" lvl="5" indent="-228600" algn="l">
              <a:lnSpc>
                <a:spcPct val="120000"/>
              </a:lnSpc>
              <a:spcBef>
                <a:spcPts val="400"/>
              </a:spcBef>
              <a:spcAft>
                <a:spcPts val="0"/>
              </a:spcAft>
              <a:buSzPts val="600"/>
              <a:buNone/>
              <a:defRPr sz="600"/>
            </a:lvl6pPr>
            <a:lvl7pPr marL="3200400" lvl="6" indent="-228600" algn="l">
              <a:lnSpc>
                <a:spcPct val="120000"/>
              </a:lnSpc>
              <a:spcBef>
                <a:spcPts val="400"/>
              </a:spcBef>
              <a:spcAft>
                <a:spcPts val="0"/>
              </a:spcAft>
              <a:buSzPts val="600"/>
              <a:buNone/>
              <a:defRPr sz="600"/>
            </a:lvl7pPr>
            <a:lvl8pPr marL="3657600" lvl="7" indent="-228600" algn="l">
              <a:lnSpc>
                <a:spcPct val="120000"/>
              </a:lnSpc>
              <a:spcBef>
                <a:spcPts val="400"/>
              </a:spcBef>
              <a:spcAft>
                <a:spcPts val="0"/>
              </a:spcAft>
              <a:buSzPts val="600"/>
              <a:buNone/>
              <a:defRPr sz="600"/>
            </a:lvl8pPr>
            <a:lvl9pPr marL="4114800" lvl="8" indent="-228600" algn="l">
              <a:lnSpc>
                <a:spcPct val="120000"/>
              </a:lnSpc>
              <a:spcBef>
                <a:spcPts val="400"/>
              </a:spcBef>
              <a:spcAft>
                <a:spcPts val="0"/>
              </a:spcAft>
              <a:buSzPts val="600"/>
              <a:buNone/>
              <a:defRPr sz="600"/>
            </a:lvl9pPr>
          </a:lstStyle>
          <a:p>
            <a:endParaRPr/>
          </a:p>
        </p:txBody>
      </p:sp>
      <p:sp>
        <p:nvSpPr>
          <p:cNvPr id="293" name="Google Shape;293;p45"/>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4" name="Google Shape;294;p45"/>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5" name="Google Shape;295;p45"/>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96" name="Google Shape;296;p45"/>
          <p:cNvCxnSpPr/>
          <p:nvPr/>
        </p:nvCxnSpPr>
        <p:spPr>
          <a:xfrm>
            <a:off x="1441748" y="2404118"/>
            <a:ext cx="242327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7"/>
        <p:cNvGrpSpPr/>
        <p:nvPr/>
      </p:nvGrpSpPr>
      <p:grpSpPr>
        <a:xfrm>
          <a:off x="0" y="0"/>
          <a:ext cx="0" cy="0"/>
          <a:chOff x="0" y="0"/>
          <a:chExt cx="0" cy="0"/>
        </a:xfrm>
      </p:grpSpPr>
      <p:grpSp>
        <p:nvGrpSpPr>
          <p:cNvPr id="298" name="Google Shape;298;p46"/>
          <p:cNvGrpSpPr/>
          <p:nvPr/>
        </p:nvGrpSpPr>
        <p:grpSpPr>
          <a:xfrm>
            <a:off x="4996502" y="361629"/>
            <a:ext cx="3511387" cy="3861826"/>
            <a:chOff x="6852919" y="583365"/>
            <a:chExt cx="4681849" cy="5181928"/>
          </a:xfrm>
        </p:grpSpPr>
        <p:sp>
          <p:nvSpPr>
            <p:cNvPr id="299" name="Google Shape;299;p46"/>
            <p:cNvSpPr/>
            <p:nvPr/>
          </p:nvSpPr>
          <p:spPr>
            <a:xfrm>
              <a:off x="6852919" y="583365"/>
              <a:ext cx="4681849"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0" name="Google Shape;300;p46"/>
            <p:cNvSpPr/>
            <p:nvPr/>
          </p:nvSpPr>
          <p:spPr>
            <a:xfrm>
              <a:off x="7273787" y="915806"/>
              <a:ext cx="3844017" cy="4507918"/>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301" name="Google Shape;301;p46"/>
          <p:cNvSpPr txBox="1">
            <a:spLocks noGrp="1"/>
          </p:cNvSpPr>
          <p:nvPr>
            <p:ph type="title"/>
          </p:nvPr>
        </p:nvSpPr>
        <p:spPr>
          <a:xfrm>
            <a:off x="1444148" y="847135"/>
            <a:ext cx="3244935" cy="1372938"/>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2" name="Google Shape;302;p46"/>
          <p:cNvSpPr>
            <a:spLocks noGrp="1"/>
          </p:cNvSpPr>
          <p:nvPr>
            <p:ph type="pic" idx="2"/>
          </p:nvPr>
        </p:nvSpPr>
        <p:spPr>
          <a:xfrm>
            <a:off x="5640128" y="841908"/>
            <a:ext cx="2234998" cy="2899745"/>
          </a:xfrm>
          <a:prstGeom prst="rect">
            <a:avLst/>
          </a:prstGeom>
          <a:solidFill>
            <a:srgbClr val="D8D8D8"/>
          </a:solidFill>
          <a:ln>
            <a:noFill/>
          </a:ln>
        </p:spPr>
      </p:sp>
      <p:sp>
        <p:nvSpPr>
          <p:cNvPr id="303" name="Google Shape;303;p46"/>
          <p:cNvSpPr txBox="1">
            <a:spLocks noGrp="1"/>
          </p:cNvSpPr>
          <p:nvPr>
            <p:ph type="body" idx="1"/>
          </p:nvPr>
        </p:nvSpPr>
        <p:spPr>
          <a:xfrm>
            <a:off x="1443492" y="2359494"/>
            <a:ext cx="3240286" cy="1502806"/>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SzPts val="1400"/>
              <a:buNone/>
              <a:defRPr sz="1400"/>
            </a:lvl1pPr>
            <a:lvl2pPr marL="914400" lvl="1" indent="-228600" algn="l">
              <a:lnSpc>
                <a:spcPct val="120000"/>
              </a:lnSpc>
              <a:spcBef>
                <a:spcPts val="400"/>
              </a:spcBef>
              <a:spcAft>
                <a:spcPts val="0"/>
              </a:spcAft>
              <a:buSzPts val="800"/>
              <a:buNone/>
              <a:defRPr sz="800"/>
            </a:lvl2pPr>
            <a:lvl3pPr marL="1371600" lvl="2" indent="-228600" algn="l">
              <a:lnSpc>
                <a:spcPct val="120000"/>
              </a:lnSpc>
              <a:spcBef>
                <a:spcPts val="400"/>
              </a:spcBef>
              <a:spcAft>
                <a:spcPts val="0"/>
              </a:spcAft>
              <a:buSzPts val="700"/>
              <a:buNone/>
              <a:defRPr sz="700"/>
            </a:lvl3pPr>
            <a:lvl4pPr marL="1828800" lvl="3" indent="-228600" algn="l">
              <a:lnSpc>
                <a:spcPct val="120000"/>
              </a:lnSpc>
              <a:spcBef>
                <a:spcPts val="400"/>
              </a:spcBef>
              <a:spcAft>
                <a:spcPts val="0"/>
              </a:spcAft>
              <a:buSzPts val="600"/>
              <a:buNone/>
              <a:defRPr sz="600"/>
            </a:lvl4pPr>
            <a:lvl5pPr marL="2286000" lvl="4" indent="-228600" algn="l">
              <a:lnSpc>
                <a:spcPct val="120000"/>
              </a:lnSpc>
              <a:spcBef>
                <a:spcPts val="400"/>
              </a:spcBef>
              <a:spcAft>
                <a:spcPts val="0"/>
              </a:spcAft>
              <a:buSzPts val="600"/>
              <a:buNone/>
              <a:defRPr sz="600"/>
            </a:lvl5pPr>
            <a:lvl6pPr marL="2743200" lvl="5" indent="-228600" algn="l">
              <a:lnSpc>
                <a:spcPct val="120000"/>
              </a:lnSpc>
              <a:spcBef>
                <a:spcPts val="400"/>
              </a:spcBef>
              <a:spcAft>
                <a:spcPts val="0"/>
              </a:spcAft>
              <a:buSzPts val="600"/>
              <a:buNone/>
              <a:defRPr sz="600"/>
            </a:lvl6pPr>
            <a:lvl7pPr marL="3200400" lvl="6" indent="-228600" algn="l">
              <a:lnSpc>
                <a:spcPct val="120000"/>
              </a:lnSpc>
              <a:spcBef>
                <a:spcPts val="400"/>
              </a:spcBef>
              <a:spcAft>
                <a:spcPts val="0"/>
              </a:spcAft>
              <a:buSzPts val="600"/>
              <a:buNone/>
              <a:defRPr sz="600"/>
            </a:lvl7pPr>
            <a:lvl8pPr marL="3657600" lvl="7" indent="-228600" algn="l">
              <a:lnSpc>
                <a:spcPct val="120000"/>
              </a:lnSpc>
              <a:spcBef>
                <a:spcPts val="400"/>
              </a:spcBef>
              <a:spcAft>
                <a:spcPts val="0"/>
              </a:spcAft>
              <a:buSzPts val="600"/>
              <a:buNone/>
              <a:defRPr sz="600"/>
            </a:lvl8pPr>
            <a:lvl9pPr marL="4114800" lvl="8" indent="-228600" algn="l">
              <a:lnSpc>
                <a:spcPct val="120000"/>
              </a:lnSpc>
              <a:spcBef>
                <a:spcPts val="400"/>
              </a:spcBef>
              <a:spcAft>
                <a:spcPts val="0"/>
              </a:spcAft>
              <a:buSzPts val="600"/>
              <a:buNone/>
              <a:defRPr sz="600"/>
            </a:lvl9pPr>
          </a:lstStyle>
          <a:p>
            <a:endParaRPr/>
          </a:p>
        </p:txBody>
      </p:sp>
      <p:sp>
        <p:nvSpPr>
          <p:cNvPr id="304" name="Google Shape;304;p46"/>
          <p:cNvSpPr txBox="1">
            <a:spLocks noGrp="1"/>
          </p:cNvSpPr>
          <p:nvPr>
            <p:ph type="dt" idx="10"/>
          </p:nvPr>
        </p:nvSpPr>
        <p:spPr>
          <a:xfrm>
            <a:off x="1436664" y="4102394"/>
            <a:ext cx="3252420" cy="240092"/>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5" name="Google Shape;305;p46"/>
          <p:cNvSpPr txBox="1">
            <a:spLocks noGrp="1"/>
          </p:cNvSpPr>
          <p:nvPr>
            <p:ph type="ftr" idx="11"/>
          </p:nvPr>
        </p:nvSpPr>
        <p:spPr>
          <a:xfrm>
            <a:off x="1437530" y="238981"/>
            <a:ext cx="3251553" cy="24069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6" name="Google Shape;306;p46"/>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307" name="Google Shape;307;p46"/>
          <p:cNvCxnSpPr/>
          <p:nvPr/>
        </p:nvCxnSpPr>
        <p:spPr>
          <a:xfrm>
            <a:off x="1441281" y="2357704"/>
            <a:ext cx="3242014"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8"/>
        <p:cNvGrpSpPr/>
        <p:nvPr/>
      </p:nvGrpSpPr>
      <p:grpSpPr>
        <a:xfrm>
          <a:off x="0" y="0"/>
          <a:ext cx="0" cy="0"/>
          <a:chOff x="0" y="0"/>
          <a:chExt cx="0" cy="0"/>
        </a:xfrm>
      </p:grpSpPr>
      <p:cxnSp>
        <p:nvCxnSpPr>
          <p:cNvPr id="309" name="Google Shape;309;p47"/>
          <p:cNvCxnSpPr/>
          <p:nvPr/>
        </p:nvCxnSpPr>
        <p:spPr>
          <a:xfrm>
            <a:off x="1443491" y="1385316"/>
            <a:ext cx="6571343" cy="0"/>
          </a:xfrm>
          <a:prstGeom prst="straightConnector1">
            <a:avLst/>
          </a:prstGeom>
          <a:noFill/>
          <a:ln w="31750" cap="flat" cmpd="sng">
            <a:solidFill>
              <a:schemeClr val="accent1"/>
            </a:solidFill>
            <a:prstDash val="solid"/>
            <a:round/>
            <a:headEnd type="none" w="sm" len="sm"/>
            <a:tailEnd type="none" w="sm" len="sm"/>
          </a:ln>
        </p:spPr>
      </p:cxnSp>
      <p:sp>
        <p:nvSpPr>
          <p:cNvPr id="310" name="Google Shape;310;p47"/>
          <p:cNvSpPr txBox="1">
            <a:spLocks noGrp="1"/>
          </p:cNvSpPr>
          <p:nvPr>
            <p:ph type="title"/>
          </p:nvPr>
        </p:nvSpPr>
        <p:spPr>
          <a:xfrm>
            <a:off x="1443491" y="603391"/>
            <a:ext cx="6571343" cy="78692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1" name="Google Shape;311;p47"/>
          <p:cNvSpPr txBox="1">
            <a:spLocks noGrp="1"/>
          </p:cNvSpPr>
          <p:nvPr>
            <p:ph type="body" idx="1"/>
          </p:nvPr>
        </p:nvSpPr>
        <p:spPr>
          <a:xfrm rot="5400000">
            <a:off x="3435183" y="-479891"/>
            <a:ext cx="2587960" cy="6571343"/>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312" name="Google Shape;312;p47"/>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3" name="Google Shape;313;p47"/>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4" name="Google Shape;314;p47"/>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5"/>
        <p:cNvGrpSpPr/>
        <p:nvPr/>
      </p:nvGrpSpPr>
      <p:grpSpPr>
        <a:xfrm>
          <a:off x="0" y="0"/>
          <a:ext cx="0" cy="0"/>
          <a:chOff x="0" y="0"/>
          <a:chExt cx="0" cy="0"/>
        </a:xfrm>
      </p:grpSpPr>
      <p:sp>
        <p:nvSpPr>
          <p:cNvPr id="316" name="Google Shape;316;p48"/>
          <p:cNvSpPr txBox="1">
            <a:spLocks noGrp="1"/>
          </p:cNvSpPr>
          <p:nvPr>
            <p:ph type="title"/>
          </p:nvPr>
        </p:nvSpPr>
        <p:spPr>
          <a:xfrm rot="5400000">
            <a:off x="5722084" y="1795176"/>
            <a:ext cx="3494917" cy="1103027"/>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Gill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7" name="Google Shape;317;p48"/>
          <p:cNvSpPr txBox="1">
            <a:spLocks noGrp="1"/>
          </p:cNvSpPr>
          <p:nvPr>
            <p:ph type="body" idx="1"/>
          </p:nvPr>
        </p:nvSpPr>
        <p:spPr>
          <a:xfrm rot="5400000">
            <a:off x="2346581" y="-303858"/>
            <a:ext cx="3494917" cy="5301095"/>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318" name="Google Shape;318;p48"/>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9" name="Google Shape;319;p48"/>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0" name="Google Shape;320;p48"/>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321" name="Google Shape;321;p48"/>
          <p:cNvCxnSpPr/>
          <p:nvPr/>
        </p:nvCxnSpPr>
        <p:spPr>
          <a:xfrm>
            <a:off x="6918028" y="599231"/>
            <a:ext cx="0" cy="3494917"/>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0"/>
        <p:cNvGrpSpPr/>
        <p:nvPr/>
      </p:nvGrpSpPr>
      <p:grpSpPr>
        <a:xfrm>
          <a:off x="0" y="0"/>
          <a:ext cx="0" cy="0"/>
          <a:chOff x="0" y="0"/>
          <a:chExt cx="0" cy="0"/>
        </a:xfrm>
      </p:grpSpPr>
      <p:sp>
        <p:nvSpPr>
          <p:cNvPr id="51" name="Google Shape;51;p13"/>
          <p:cNvSpPr/>
          <p:nvPr/>
        </p:nvSpPr>
        <p:spPr>
          <a:xfrm>
            <a:off x="0" y="1514607"/>
            <a:ext cx="9144000" cy="3079456"/>
          </a:xfrm>
          <a:prstGeom prst="rect">
            <a:avLst/>
          </a:prstGeom>
          <a:gradFill>
            <a:gsLst>
              <a:gs pos="0">
                <a:srgbClr val="DFDBD5">
                  <a:alpha val="0"/>
                </a:srgbClr>
              </a:gs>
              <a:gs pos="100000">
                <a:schemeClr val="lt2"/>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2" name="Google Shape;52;p13"/>
          <p:cNvPicPr preferRelativeResize="0"/>
          <p:nvPr/>
        </p:nvPicPr>
        <p:blipFill rotWithShape="1">
          <a:blip r:embed="rId13">
            <a:alphaModFix/>
          </a:blip>
          <a:srcRect t="1538" b="-1538"/>
          <a:stretch/>
        </p:blipFill>
        <p:spPr>
          <a:xfrm>
            <a:off x="0" y="4594860"/>
            <a:ext cx="9144000" cy="557213"/>
          </a:xfrm>
          <a:prstGeom prst="rect">
            <a:avLst/>
          </a:prstGeom>
          <a:noFill/>
          <a:ln>
            <a:noFill/>
          </a:ln>
        </p:spPr>
      </p:pic>
      <p:sp>
        <p:nvSpPr>
          <p:cNvPr id="53" name="Google Shape;53;p13"/>
          <p:cNvSpPr txBox="1">
            <a:spLocks noGrp="1"/>
          </p:cNvSpPr>
          <p:nvPr>
            <p:ph type="title"/>
          </p:nvPr>
        </p:nvSpPr>
        <p:spPr>
          <a:xfrm>
            <a:off x="1088684" y="603389"/>
            <a:ext cx="7202456" cy="786926"/>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4" name="Google Shape;54;p13"/>
          <p:cNvSpPr txBox="1">
            <a:spLocks noGrp="1"/>
          </p:cNvSpPr>
          <p:nvPr>
            <p:ph type="body" idx="1"/>
          </p:nvPr>
        </p:nvSpPr>
        <p:spPr>
          <a:xfrm>
            <a:off x="1088684" y="1511799"/>
            <a:ext cx="7202456" cy="258796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120000"/>
              </a:lnSpc>
              <a:spcBef>
                <a:spcPts val="800"/>
              </a:spcBef>
              <a:spcAft>
                <a:spcPts val="0"/>
              </a:spcAft>
              <a:buClr>
                <a:schemeClr val="accent1"/>
              </a:buClr>
              <a:buSzPts val="1500"/>
              <a:buFont typeface="Arial"/>
              <a:buChar char="•"/>
              <a:defRPr sz="1500" b="0" i="0" u="none" strike="noStrike" cap="none">
                <a:solidFill>
                  <a:schemeClr val="dk1"/>
                </a:solidFill>
                <a:latin typeface="Gill Sans"/>
                <a:ea typeface="Gill Sans"/>
                <a:cs typeface="Gill Sans"/>
                <a:sym typeface="Gill Sans"/>
              </a:defRPr>
            </a:lvl1pPr>
            <a:lvl2pPr marL="914400" marR="0" lvl="1" indent="-317500" algn="l" rtl="0">
              <a:lnSpc>
                <a:spcPct val="120000"/>
              </a:lnSpc>
              <a:spcBef>
                <a:spcPts val="4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2pPr>
            <a:lvl3pPr marL="1371600" marR="0" lvl="2" indent="-304800" algn="l" rtl="0">
              <a:lnSpc>
                <a:spcPct val="120000"/>
              </a:lnSpc>
              <a:spcBef>
                <a:spcPts val="4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3pPr>
            <a:lvl4pPr marL="1828800" marR="0" lvl="3" indent="-298450" algn="l" rtl="0">
              <a:lnSpc>
                <a:spcPct val="120000"/>
              </a:lnSpc>
              <a:spcBef>
                <a:spcPts val="400"/>
              </a:spcBef>
              <a:spcAft>
                <a:spcPts val="0"/>
              </a:spcAft>
              <a:buClr>
                <a:schemeClr val="accent1"/>
              </a:buClr>
              <a:buSzPts val="1100"/>
              <a:buFont typeface="Arial"/>
              <a:buChar char="•"/>
              <a:defRPr sz="1100" b="0" i="0" u="none" strike="noStrike" cap="none">
                <a:solidFill>
                  <a:schemeClr val="dk1"/>
                </a:solidFill>
                <a:latin typeface="Gill Sans"/>
                <a:ea typeface="Gill Sans"/>
                <a:cs typeface="Gill Sans"/>
                <a:sym typeface="Gill Sans"/>
              </a:defRPr>
            </a:lvl4pPr>
            <a:lvl5pPr marL="2286000" marR="0" lvl="4"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5pPr>
            <a:lvl6pPr marL="2743200" marR="0" lvl="5"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6pPr>
            <a:lvl7pPr marL="3200400" marR="0" lvl="6"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7pPr>
            <a:lvl8pPr marL="3657600" marR="0" lvl="7"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8pPr>
            <a:lvl9pPr marL="4114800" marR="0" lvl="8"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9pPr>
          </a:lstStyle>
          <a:p>
            <a:endParaRPr/>
          </a:p>
        </p:txBody>
      </p:sp>
      <p:sp>
        <p:nvSpPr>
          <p:cNvPr id="55" name="Google Shape;55;p13"/>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56" name="Google Shape;56;p13"/>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57" name="Google Shape;57;p13"/>
          <p:cNvSpPr txBox="1">
            <a:spLocks noGrp="1"/>
          </p:cNvSpPr>
          <p:nvPr>
            <p:ph type="sldNum" idx="12"/>
          </p:nvPr>
        </p:nvSpPr>
        <p:spPr>
          <a:xfrm>
            <a:off x="360045" y="599230"/>
            <a:ext cx="608264" cy="377684"/>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21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1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1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1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1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1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1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1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cxnSp>
        <p:nvCxnSpPr>
          <p:cNvPr id="58" name="Google Shape;58;p13"/>
          <p:cNvCxnSpPr/>
          <p:nvPr/>
        </p:nvCxnSpPr>
        <p:spPr>
          <a:xfrm>
            <a:off x="0" y="4596310"/>
            <a:ext cx="9144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140"/>
        <p:cNvGrpSpPr/>
        <p:nvPr/>
      </p:nvGrpSpPr>
      <p:grpSpPr>
        <a:xfrm>
          <a:off x="0" y="0"/>
          <a:ext cx="0" cy="0"/>
          <a:chOff x="0" y="0"/>
          <a:chExt cx="0" cy="0"/>
        </a:xfrm>
      </p:grpSpPr>
      <p:sp>
        <p:nvSpPr>
          <p:cNvPr id="141" name="Google Shape;141;p25"/>
          <p:cNvSpPr/>
          <p:nvPr/>
        </p:nvSpPr>
        <p:spPr>
          <a:xfrm>
            <a:off x="0" y="1511801"/>
            <a:ext cx="9144000" cy="3059640"/>
          </a:xfrm>
          <a:prstGeom prst="rect">
            <a:avLst/>
          </a:prstGeom>
          <a:gradFill>
            <a:gsLst>
              <a:gs pos="0">
                <a:srgbClr val="DFDBD5">
                  <a:alpha val="0"/>
                </a:srgbClr>
              </a:gs>
              <a:gs pos="100000">
                <a:schemeClr val="lt2"/>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2" name="Google Shape;142;p25"/>
          <p:cNvPicPr preferRelativeResize="0"/>
          <p:nvPr/>
        </p:nvPicPr>
        <p:blipFill rotWithShape="1">
          <a:blip r:embed="rId13">
            <a:alphaModFix/>
          </a:blip>
          <a:srcRect l="12500" t="1538" r="12500" b="-1538"/>
          <a:stretch/>
        </p:blipFill>
        <p:spPr>
          <a:xfrm>
            <a:off x="-1" y="4571441"/>
            <a:ext cx="9144001" cy="581045"/>
          </a:xfrm>
          <a:prstGeom prst="rect">
            <a:avLst/>
          </a:prstGeom>
          <a:noFill/>
          <a:ln>
            <a:noFill/>
          </a:ln>
        </p:spPr>
      </p:pic>
      <p:cxnSp>
        <p:nvCxnSpPr>
          <p:cNvPr id="143" name="Google Shape;143;p25"/>
          <p:cNvCxnSpPr/>
          <p:nvPr/>
        </p:nvCxnSpPr>
        <p:spPr>
          <a:xfrm>
            <a:off x="0" y="4575845"/>
            <a:ext cx="9144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144" name="Google Shape;144;p25"/>
          <p:cNvSpPr txBox="1">
            <a:spLocks noGrp="1"/>
          </p:cNvSpPr>
          <p:nvPr>
            <p:ph type="title"/>
          </p:nvPr>
        </p:nvSpPr>
        <p:spPr>
          <a:xfrm>
            <a:off x="1443491" y="603391"/>
            <a:ext cx="6571343" cy="786926"/>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45" name="Google Shape;145;p25"/>
          <p:cNvSpPr txBox="1">
            <a:spLocks noGrp="1"/>
          </p:cNvSpPr>
          <p:nvPr>
            <p:ph type="body" idx="1"/>
          </p:nvPr>
        </p:nvSpPr>
        <p:spPr>
          <a:xfrm>
            <a:off x="1443491" y="1511801"/>
            <a:ext cx="6571343" cy="258796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120000"/>
              </a:lnSpc>
              <a:spcBef>
                <a:spcPts val="800"/>
              </a:spcBef>
              <a:spcAft>
                <a:spcPts val="0"/>
              </a:spcAft>
              <a:buClr>
                <a:schemeClr val="accent1"/>
              </a:buClr>
              <a:buSzPts val="1500"/>
              <a:buFont typeface="Arial"/>
              <a:buChar char="•"/>
              <a:defRPr sz="1500" b="0" i="0" u="none" strike="noStrike" cap="none">
                <a:solidFill>
                  <a:schemeClr val="dk1"/>
                </a:solidFill>
                <a:latin typeface="Gill Sans"/>
                <a:ea typeface="Gill Sans"/>
                <a:cs typeface="Gill Sans"/>
                <a:sym typeface="Gill Sans"/>
              </a:defRPr>
            </a:lvl1pPr>
            <a:lvl2pPr marL="914400" marR="0" lvl="1" indent="-304800" algn="l" rtl="0">
              <a:lnSpc>
                <a:spcPct val="120000"/>
              </a:lnSpc>
              <a:spcBef>
                <a:spcPts val="4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2pPr>
            <a:lvl3pPr marL="1371600" marR="0" lvl="2" indent="-304800" algn="l" rtl="0">
              <a:lnSpc>
                <a:spcPct val="120000"/>
              </a:lnSpc>
              <a:spcBef>
                <a:spcPts val="4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3pPr>
            <a:lvl4pPr marL="1828800" marR="0" lvl="3" indent="-298450" algn="l" rtl="0">
              <a:lnSpc>
                <a:spcPct val="120000"/>
              </a:lnSpc>
              <a:spcBef>
                <a:spcPts val="400"/>
              </a:spcBef>
              <a:spcAft>
                <a:spcPts val="0"/>
              </a:spcAft>
              <a:buClr>
                <a:schemeClr val="accent1"/>
              </a:buClr>
              <a:buSzPts val="1100"/>
              <a:buFont typeface="Arial"/>
              <a:buChar char="•"/>
              <a:defRPr sz="1100" b="0" i="0" u="none" strike="noStrike" cap="none">
                <a:solidFill>
                  <a:schemeClr val="dk1"/>
                </a:solidFill>
                <a:latin typeface="Gill Sans"/>
                <a:ea typeface="Gill Sans"/>
                <a:cs typeface="Gill Sans"/>
                <a:sym typeface="Gill Sans"/>
              </a:defRPr>
            </a:lvl4pPr>
            <a:lvl5pPr marL="2286000" marR="0" lvl="4"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5pPr>
            <a:lvl6pPr marL="2743200" marR="0" lvl="5"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6pPr>
            <a:lvl7pPr marL="3200400" marR="0" lvl="6"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7pPr>
            <a:lvl8pPr marL="3657600" marR="0" lvl="7"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8pPr>
            <a:lvl9pPr marL="4114800" marR="0" lvl="8"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9pPr>
          </a:lstStyle>
          <a:p>
            <a:endParaRPr/>
          </a:p>
        </p:txBody>
      </p:sp>
      <p:sp>
        <p:nvSpPr>
          <p:cNvPr id="146" name="Google Shape;146;p25"/>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a:solidFill>
                  <a:srgbClr val="888888"/>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147" name="Google Shape;147;p25"/>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a:solidFill>
                  <a:srgbClr val="888888"/>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148" name="Google Shape;148;p25"/>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2100">
                <a:solidFill>
                  <a:schemeClr val="accent1"/>
                </a:solidFill>
                <a:latin typeface="Gill Sans"/>
                <a:ea typeface="Gill Sans"/>
                <a:cs typeface="Gill Sans"/>
                <a:sym typeface="Gill Sans"/>
              </a:defRPr>
            </a:lvl1pPr>
            <a:lvl2pPr marL="0" marR="0" lvl="1" indent="0" algn="r" rtl="0">
              <a:spcBef>
                <a:spcPts val="0"/>
              </a:spcBef>
              <a:buNone/>
              <a:defRPr sz="2100">
                <a:solidFill>
                  <a:schemeClr val="accent1"/>
                </a:solidFill>
                <a:latin typeface="Gill Sans"/>
                <a:ea typeface="Gill Sans"/>
                <a:cs typeface="Gill Sans"/>
                <a:sym typeface="Gill Sans"/>
              </a:defRPr>
            </a:lvl2pPr>
            <a:lvl3pPr marL="0" marR="0" lvl="2" indent="0" algn="r" rtl="0">
              <a:spcBef>
                <a:spcPts val="0"/>
              </a:spcBef>
              <a:buNone/>
              <a:defRPr sz="2100">
                <a:solidFill>
                  <a:schemeClr val="accent1"/>
                </a:solidFill>
                <a:latin typeface="Gill Sans"/>
                <a:ea typeface="Gill Sans"/>
                <a:cs typeface="Gill Sans"/>
                <a:sym typeface="Gill Sans"/>
              </a:defRPr>
            </a:lvl3pPr>
            <a:lvl4pPr marL="0" marR="0" lvl="3" indent="0" algn="r" rtl="0">
              <a:spcBef>
                <a:spcPts val="0"/>
              </a:spcBef>
              <a:buNone/>
              <a:defRPr sz="2100">
                <a:solidFill>
                  <a:schemeClr val="accent1"/>
                </a:solidFill>
                <a:latin typeface="Gill Sans"/>
                <a:ea typeface="Gill Sans"/>
                <a:cs typeface="Gill Sans"/>
                <a:sym typeface="Gill Sans"/>
              </a:defRPr>
            </a:lvl4pPr>
            <a:lvl5pPr marL="0" marR="0" lvl="4" indent="0" algn="r" rtl="0">
              <a:spcBef>
                <a:spcPts val="0"/>
              </a:spcBef>
              <a:buNone/>
              <a:defRPr sz="2100">
                <a:solidFill>
                  <a:schemeClr val="accent1"/>
                </a:solidFill>
                <a:latin typeface="Gill Sans"/>
                <a:ea typeface="Gill Sans"/>
                <a:cs typeface="Gill Sans"/>
                <a:sym typeface="Gill Sans"/>
              </a:defRPr>
            </a:lvl5pPr>
            <a:lvl6pPr marL="0" marR="0" lvl="5" indent="0" algn="r" rtl="0">
              <a:spcBef>
                <a:spcPts val="0"/>
              </a:spcBef>
              <a:buNone/>
              <a:defRPr sz="2100">
                <a:solidFill>
                  <a:schemeClr val="accent1"/>
                </a:solidFill>
                <a:latin typeface="Gill Sans"/>
                <a:ea typeface="Gill Sans"/>
                <a:cs typeface="Gill Sans"/>
                <a:sym typeface="Gill Sans"/>
              </a:defRPr>
            </a:lvl6pPr>
            <a:lvl7pPr marL="0" marR="0" lvl="6" indent="0" algn="r" rtl="0">
              <a:spcBef>
                <a:spcPts val="0"/>
              </a:spcBef>
              <a:buNone/>
              <a:defRPr sz="2100">
                <a:solidFill>
                  <a:schemeClr val="accent1"/>
                </a:solidFill>
                <a:latin typeface="Gill Sans"/>
                <a:ea typeface="Gill Sans"/>
                <a:cs typeface="Gill Sans"/>
                <a:sym typeface="Gill Sans"/>
              </a:defRPr>
            </a:lvl7pPr>
            <a:lvl8pPr marL="0" marR="0" lvl="7" indent="0" algn="r" rtl="0">
              <a:spcBef>
                <a:spcPts val="0"/>
              </a:spcBef>
              <a:buNone/>
              <a:defRPr sz="2100">
                <a:solidFill>
                  <a:schemeClr val="accent1"/>
                </a:solidFill>
                <a:latin typeface="Gill Sans"/>
                <a:ea typeface="Gill Sans"/>
                <a:cs typeface="Gill Sans"/>
                <a:sym typeface="Gill Sans"/>
              </a:defRPr>
            </a:lvl8pPr>
            <a:lvl9pPr marL="0" marR="0" lvl="8" indent="0" algn="r" rtl="0">
              <a:spcBef>
                <a:spcPts val="0"/>
              </a:spcBef>
              <a:buNone/>
              <a:defRPr sz="2100">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31"/>
        <p:cNvGrpSpPr/>
        <p:nvPr/>
      </p:nvGrpSpPr>
      <p:grpSpPr>
        <a:xfrm>
          <a:off x="0" y="0"/>
          <a:ext cx="0" cy="0"/>
          <a:chOff x="0" y="0"/>
          <a:chExt cx="0" cy="0"/>
        </a:xfrm>
      </p:grpSpPr>
      <p:sp>
        <p:nvSpPr>
          <p:cNvPr id="232" name="Google Shape;232;p37"/>
          <p:cNvSpPr/>
          <p:nvPr/>
        </p:nvSpPr>
        <p:spPr>
          <a:xfrm>
            <a:off x="0" y="1511801"/>
            <a:ext cx="9144000" cy="3059640"/>
          </a:xfrm>
          <a:prstGeom prst="rect">
            <a:avLst/>
          </a:prstGeom>
          <a:gradFill>
            <a:gsLst>
              <a:gs pos="0">
                <a:srgbClr val="DFDBD5">
                  <a:alpha val="0"/>
                </a:srgbClr>
              </a:gs>
              <a:gs pos="100000">
                <a:schemeClr val="lt2"/>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33" name="Google Shape;233;p37"/>
          <p:cNvPicPr preferRelativeResize="0"/>
          <p:nvPr/>
        </p:nvPicPr>
        <p:blipFill rotWithShape="1">
          <a:blip r:embed="rId12">
            <a:alphaModFix/>
          </a:blip>
          <a:srcRect l="12500" t="1538" r="12500" b="-1538"/>
          <a:stretch/>
        </p:blipFill>
        <p:spPr>
          <a:xfrm>
            <a:off x="-1" y="4571441"/>
            <a:ext cx="9144001" cy="581045"/>
          </a:xfrm>
          <a:prstGeom prst="rect">
            <a:avLst/>
          </a:prstGeom>
          <a:noFill/>
          <a:ln>
            <a:noFill/>
          </a:ln>
        </p:spPr>
      </p:pic>
      <p:cxnSp>
        <p:nvCxnSpPr>
          <p:cNvPr id="234" name="Google Shape;234;p37"/>
          <p:cNvCxnSpPr/>
          <p:nvPr/>
        </p:nvCxnSpPr>
        <p:spPr>
          <a:xfrm>
            <a:off x="0" y="4575845"/>
            <a:ext cx="9144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235" name="Google Shape;235;p37"/>
          <p:cNvSpPr txBox="1">
            <a:spLocks noGrp="1"/>
          </p:cNvSpPr>
          <p:nvPr>
            <p:ph type="title"/>
          </p:nvPr>
        </p:nvSpPr>
        <p:spPr>
          <a:xfrm>
            <a:off x="1443491" y="603391"/>
            <a:ext cx="6571343" cy="786926"/>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36" name="Google Shape;236;p37"/>
          <p:cNvSpPr txBox="1">
            <a:spLocks noGrp="1"/>
          </p:cNvSpPr>
          <p:nvPr>
            <p:ph type="body" idx="1"/>
          </p:nvPr>
        </p:nvSpPr>
        <p:spPr>
          <a:xfrm>
            <a:off x="1443491" y="1511801"/>
            <a:ext cx="6571343" cy="258796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120000"/>
              </a:lnSpc>
              <a:spcBef>
                <a:spcPts val="800"/>
              </a:spcBef>
              <a:spcAft>
                <a:spcPts val="0"/>
              </a:spcAft>
              <a:buClr>
                <a:schemeClr val="accent1"/>
              </a:buClr>
              <a:buSzPts val="1500"/>
              <a:buFont typeface="Arial"/>
              <a:buChar char="•"/>
              <a:defRPr sz="1500" b="0" i="0" u="none" strike="noStrike" cap="none">
                <a:solidFill>
                  <a:schemeClr val="dk1"/>
                </a:solidFill>
                <a:latin typeface="Gill Sans"/>
                <a:ea typeface="Gill Sans"/>
                <a:cs typeface="Gill Sans"/>
                <a:sym typeface="Gill Sans"/>
              </a:defRPr>
            </a:lvl1pPr>
            <a:lvl2pPr marL="914400" marR="0" lvl="1" indent="-304800" algn="l" rtl="0">
              <a:lnSpc>
                <a:spcPct val="120000"/>
              </a:lnSpc>
              <a:spcBef>
                <a:spcPts val="4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2pPr>
            <a:lvl3pPr marL="1371600" marR="0" lvl="2" indent="-304800" algn="l" rtl="0">
              <a:lnSpc>
                <a:spcPct val="120000"/>
              </a:lnSpc>
              <a:spcBef>
                <a:spcPts val="4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3pPr>
            <a:lvl4pPr marL="1828800" marR="0" lvl="3" indent="-298450" algn="l" rtl="0">
              <a:lnSpc>
                <a:spcPct val="120000"/>
              </a:lnSpc>
              <a:spcBef>
                <a:spcPts val="400"/>
              </a:spcBef>
              <a:spcAft>
                <a:spcPts val="0"/>
              </a:spcAft>
              <a:buClr>
                <a:schemeClr val="accent1"/>
              </a:buClr>
              <a:buSzPts val="1100"/>
              <a:buFont typeface="Arial"/>
              <a:buChar char="•"/>
              <a:defRPr sz="1100" b="0" i="0" u="none" strike="noStrike" cap="none">
                <a:solidFill>
                  <a:schemeClr val="dk1"/>
                </a:solidFill>
                <a:latin typeface="Gill Sans"/>
                <a:ea typeface="Gill Sans"/>
                <a:cs typeface="Gill Sans"/>
                <a:sym typeface="Gill Sans"/>
              </a:defRPr>
            </a:lvl4pPr>
            <a:lvl5pPr marL="2286000" marR="0" lvl="4"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5pPr>
            <a:lvl6pPr marL="2743200" marR="0" lvl="5"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6pPr>
            <a:lvl7pPr marL="3200400" marR="0" lvl="6"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7pPr>
            <a:lvl8pPr marL="3657600" marR="0" lvl="7"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8pPr>
            <a:lvl9pPr marL="4114800" marR="0" lvl="8"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9pPr>
          </a:lstStyle>
          <a:p>
            <a:endParaRPr/>
          </a:p>
        </p:txBody>
      </p:sp>
      <p:sp>
        <p:nvSpPr>
          <p:cNvPr id="237" name="Google Shape;237;p37"/>
          <p:cNvSpPr txBox="1">
            <a:spLocks noGrp="1"/>
          </p:cNvSpPr>
          <p:nvPr>
            <p:ph type="dt" idx="10"/>
          </p:nvPr>
        </p:nvSpPr>
        <p:spPr>
          <a:xfrm>
            <a:off x="5646542" y="247777"/>
            <a:ext cx="2368292" cy="231901"/>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a:solidFill>
                  <a:srgbClr val="888888"/>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238" name="Google Shape;238;p37"/>
          <p:cNvSpPr txBox="1">
            <a:spLocks noGrp="1"/>
          </p:cNvSpPr>
          <p:nvPr>
            <p:ph type="ftr" idx="11"/>
          </p:nvPr>
        </p:nvSpPr>
        <p:spPr>
          <a:xfrm>
            <a:off x="1443491" y="246982"/>
            <a:ext cx="4034004" cy="231901"/>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a:solidFill>
                  <a:srgbClr val="888888"/>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239" name="Google Shape;239;p37"/>
          <p:cNvSpPr txBox="1">
            <a:spLocks noGrp="1"/>
          </p:cNvSpPr>
          <p:nvPr>
            <p:ph type="sldNum" idx="12"/>
          </p:nvPr>
        </p:nvSpPr>
        <p:spPr>
          <a:xfrm>
            <a:off x="487725" y="599230"/>
            <a:ext cx="795746" cy="377684"/>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2100">
                <a:solidFill>
                  <a:schemeClr val="accent1"/>
                </a:solidFill>
                <a:latin typeface="Gill Sans"/>
                <a:ea typeface="Gill Sans"/>
                <a:cs typeface="Gill Sans"/>
                <a:sym typeface="Gill Sans"/>
              </a:defRPr>
            </a:lvl1pPr>
            <a:lvl2pPr marL="0" marR="0" lvl="1" indent="0" algn="r" rtl="0">
              <a:spcBef>
                <a:spcPts val="0"/>
              </a:spcBef>
              <a:buNone/>
              <a:defRPr sz="2100">
                <a:solidFill>
                  <a:schemeClr val="accent1"/>
                </a:solidFill>
                <a:latin typeface="Gill Sans"/>
                <a:ea typeface="Gill Sans"/>
                <a:cs typeface="Gill Sans"/>
                <a:sym typeface="Gill Sans"/>
              </a:defRPr>
            </a:lvl2pPr>
            <a:lvl3pPr marL="0" marR="0" lvl="2" indent="0" algn="r" rtl="0">
              <a:spcBef>
                <a:spcPts val="0"/>
              </a:spcBef>
              <a:buNone/>
              <a:defRPr sz="2100">
                <a:solidFill>
                  <a:schemeClr val="accent1"/>
                </a:solidFill>
                <a:latin typeface="Gill Sans"/>
                <a:ea typeface="Gill Sans"/>
                <a:cs typeface="Gill Sans"/>
                <a:sym typeface="Gill Sans"/>
              </a:defRPr>
            </a:lvl3pPr>
            <a:lvl4pPr marL="0" marR="0" lvl="3" indent="0" algn="r" rtl="0">
              <a:spcBef>
                <a:spcPts val="0"/>
              </a:spcBef>
              <a:buNone/>
              <a:defRPr sz="2100">
                <a:solidFill>
                  <a:schemeClr val="accent1"/>
                </a:solidFill>
                <a:latin typeface="Gill Sans"/>
                <a:ea typeface="Gill Sans"/>
                <a:cs typeface="Gill Sans"/>
                <a:sym typeface="Gill Sans"/>
              </a:defRPr>
            </a:lvl4pPr>
            <a:lvl5pPr marL="0" marR="0" lvl="4" indent="0" algn="r" rtl="0">
              <a:spcBef>
                <a:spcPts val="0"/>
              </a:spcBef>
              <a:buNone/>
              <a:defRPr sz="2100">
                <a:solidFill>
                  <a:schemeClr val="accent1"/>
                </a:solidFill>
                <a:latin typeface="Gill Sans"/>
                <a:ea typeface="Gill Sans"/>
                <a:cs typeface="Gill Sans"/>
                <a:sym typeface="Gill Sans"/>
              </a:defRPr>
            </a:lvl5pPr>
            <a:lvl6pPr marL="0" marR="0" lvl="5" indent="0" algn="r" rtl="0">
              <a:spcBef>
                <a:spcPts val="0"/>
              </a:spcBef>
              <a:buNone/>
              <a:defRPr sz="2100">
                <a:solidFill>
                  <a:schemeClr val="accent1"/>
                </a:solidFill>
                <a:latin typeface="Gill Sans"/>
                <a:ea typeface="Gill Sans"/>
                <a:cs typeface="Gill Sans"/>
                <a:sym typeface="Gill Sans"/>
              </a:defRPr>
            </a:lvl6pPr>
            <a:lvl7pPr marL="0" marR="0" lvl="6" indent="0" algn="r" rtl="0">
              <a:spcBef>
                <a:spcPts val="0"/>
              </a:spcBef>
              <a:buNone/>
              <a:defRPr sz="2100">
                <a:solidFill>
                  <a:schemeClr val="accent1"/>
                </a:solidFill>
                <a:latin typeface="Gill Sans"/>
                <a:ea typeface="Gill Sans"/>
                <a:cs typeface="Gill Sans"/>
                <a:sym typeface="Gill Sans"/>
              </a:defRPr>
            </a:lvl7pPr>
            <a:lvl8pPr marL="0" marR="0" lvl="7" indent="0" algn="r" rtl="0">
              <a:spcBef>
                <a:spcPts val="0"/>
              </a:spcBef>
              <a:buNone/>
              <a:defRPr sz="2100">
                <a:solidFill>
                  <a:schemeClr val="accent1"/>
                </a:solidFill>
                <a:latin typeface="Gill Sans"/>
                <a:ea typeface="Gill Sans"/>
                <a:cs typeface="Gill Sans"/>
                <a:sym typeface="Gill Sans"/>
              </a:defRPr>
            </a:lvl8pPr>
            <a:lvl9pPr marL="0" marR="0" lvl="8" indent="0" algn="r" rtl="0">
              <a:spcBef>
                <a:spcPts val="0"/>
              </a:spcBef>
              <a:buNone/>
              <a:defRPr sz="2100">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5" r:id="rId4"/>
    <p:sldLayoutId id="2147483686" r:id="rId5"/>
    <p:sldLayoutId id="2147483687" r:id="rId6"/>
    <p:sldLayoutId id="2147483688" r:id="rId7"/>
    <p:sldLayoutId id="2147483689" r:id="rId8"/>
    <p:sldLayoutId id="2147483690" r:id="rId9"/>
    <p:sldLayoutId id="214748369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hyperlink" Target="http://drive.google.com/file/d/1tiyTd00NOliujABknLC0A3p75n57mTJd/view"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9"/>
          <p:cNvSpPr txBox="1">
            <a:spLocks noGrp="1"/>
          </p:cNvSpPr>
          <p:nvPr>
            <p:ph type="ctrTitle"/>
          </p:nvPr>
        </p:nvSpPr>
        <p:spPr>
          <a:xfrm>
            <a:off x="1996949" y="143241"/>
            <a:ext cx="6593700" cy="648300"/>
          </a:xfrm>
          <a:prstGeom prst="rect">
            <a:avLst/>
          </a:prstGeom>
          <a:noFill/>
          <a:ln>
            <a:noFill/>
          </a:ln>
        </p:spPr>
        <p:txBody>
          <a:bodyPr spcFirstLastPara="1" wrap="square" lIns="68575" tIns="34275" rIns="68575" bIns="0" anchor="b" anchorCtr="0">
            <a:normAutofit fontScale="90000"/>
          </a:bodyPr>
          <a:lstStyle/>
          <a:p>
            <a:pPr marL="0" lvl="0" indent="0" algn="l" rtl="0">
              <a:lnSpc>
                <a:spcPct val="90000"/>
              </a:lnSpc>
              <a:spcBef>
                <a:spcPts val="0"/>
              </a:spcBef>
              <a:spcAft>
                <a:spcPts val="0"/>
              </a:spcAft>
              <a:buClr>
                <a:schemeClr val="dk1"/>
              </a:buClr>
              <a:buSzPct val="72000"/>
              <a:buFont typeface="Algerian"/>
              <a:buNone/>
            </a:pPr>
            <a:r>
              <a:rPr lang="en">
                <a:latin typeface="Overlock"/>
                <a:ea typeface="Overlock"/>
                <a:cs typeface="Overlock"/>
                <a:sym typeface="Overlock"/>
              </a:rPr>
              <a:t>The Sunspot Numbers </a:t>
            </a:r>
            <a:endParaRPr/>
          </a:p>
        </p:txBody>
      </p:sp>
      <p:sp>
        <p:nvSpPr>
          <p:cNvPr id="327" name="Google Shape;327;p49"/>
          <p:cNvSpPr txBox="1">
            <a:spLocks noGrp="1"/>
          </p:cNvSpPr>
          <p:nvPr>
            <p:ph type="subTitle" idx="1"/>
          </p:nvPr>
        </p:nvSpPr>
        <p:spPr>
          <a:xfrm>
            <a:off x="998098" y="4095475"/>
            <a:ext cx="7147800" cy="733200"/>
          </a:xfrm>
          <a:prstGeom prst="rect">
            <a:avLst/>
          </a:prstGeom>
          <a:noFill/>
          <a:ln>
            <a:noFill/>
          </a:ln>
        </p:spPr>
        <p:txBody>
          <a:bodyPr spcFirstLastPara="1" wrap="square" lIns="68575" tIns="68575" rIns="68575" bIns="68575" anchor="t" anchorCtr="0">
            <a:normAutofit fontScale="25000" lnSpcReduction="20000"/>
          </a:bodyPr>
          <a:lstStyle/>
          <a:p>
            <a:pPr marL="0" lvl="0" indent="0" algn="l" rtl="0">
              <a:lnSpc>
                <a:spcPct val="120000"/>
              </a:lnSpc>
              <a:spcBef>
                <a:spcPts val="0"/>
              </a:spcBef>
              <a:spcAft>
                <a:spcPts val="0"/>
              </a:spcAft>
              <a:buSzPts val="350"/>
              <a:buNone/>
            </a:pPr>
            <a:r>
              <a:rPr lang="en" sz="6400"/>
              <a:t>SHREYA BHATTACHARYA</a:t>
            </a:r>
            <a:endParaRPr sz="6400"/>
          </a:p>
          <a:p>
            <a:pPr marL="0" lvl="0" indent="0" algn="l" rtl="0">
              <a:lnSpc>
                <a:spcPct val="120000"/>
              </a:lnSpc>
              <a:spcBef>
                <a:spcPts val="0"/>
              </a:spcBef>
              <a:spcAft>
                <a:spcPts val="0"/>
              </a:spcAft>
              <a:buSzPts val="350"/>
              <a:buNone/>
            </a:pPr>
            <a:endParaRPr sz="5600"/>
          </a:p>
          <a:p>
            <a:pPr marL="0" lvl="0" indent="0" algn="l" rtl="0">
              <a:lnSpc>
                <a:spcPct val="100000"/>
              </a:lnSpc>
              <a:spcBef>
                <a:spcPts val="640"/>
              </a:spcBef>
              <a:spcAft>
                <a:spcPts val="0"/>
              </a:spcAft>
              <a:buClr>
                <a:schemeClr val="dk1"/>
              </a:buClr>
              <a:buSzPts val="275"/>
              <a:buFont typeface="Arial"/>
              <a:buNone/>
            </a:pPr>
            <a:r>
              <a:rPr lang="en" sz="5600" b="1">
                <a:solidFill>
                  <a:schemeClr val="lt1"/>
                </a:solidFill>
                <a:latin typeface="Lustria"/>
                <a:ea typeface="Lustria"/>
                <a:cs typeface="Lustria"/>
                <a:sym typeface="Lustria"/>
              </a:rPr>
              <a:t>Promoter(s): Dr. Laure Lefevre , Dr. Frederic Clette (ROB)</a:t>
            </a:r>
            <a:endParaRPr sz="5600" b="1">
              <a:solidFill>
                <a:schemeClr val="lt1"/>
              </a:solidFill>
              <a:latin typeface="Lustria"/>
              <a:ea typeface="Lustria"/>
              <a:cs typeface="Lustria"/>
              <a:sym typeface="Lustria"/>
            </a:endParaRPr>
          </a:p>
          <a:p>
            <a:pPr marL="0" lvl="0" indent="0" algn="l" rtl="0">
              <a:lnSpc>
                <a:spcPct val="100000"/>
              </a:lnSpc>
              <a:spcBef>
                <a:spcPts val="640"/>
              </a:spcBef>
              <a:spcAft>
                <a:spcPts val="0"/>
              </a:spcAft>
              <a:buClr>
                <a:schemeClr val="dk1"/>
              </a:buClr>
              <a:buSzPts val="275"/>
              <a:buFont typeface="Arial"/>
              <a:buNone/>
            </a:pPr>
            <a:r>
              <a:rPr lang="en" sz="5600" b="1">
                <a:solidFill>
                  <a:schemeClr val="lt1"/>
                </a:solidFill>
                <a:latin typeface="Lustria"/>
                <a:ea typeface="Lustria"/>
                <a:cs typeface="Lustria"/>
                <a:sym typeface="Lustria"/>
              </a:rPr>
              <a:t>Co-promoter: Dr. Maarten Jansen (ULB)</a:t>
            </a:r>
            <a:endParaRPr sz="5600" b="1">
              <a:solidFill>
                <a:schemeClr val="lt1"/>
              </a:solidFill>
              <a:latin typeface="Lustria"/>
              <a:ea typeface="Lustria"/>
              <a:cs typeface="Lustria"/>
              <a:sym typeface="Lustria"/>
            </a:endParaRPr>
          </a:p>
          <a:p>
            <a:pPr marL="0" lvl="0" indent="0" algn="l" rtl="0">
              <a:lnSpc>
                <a:spcPct val="120000"/>
              </a:lnSpc>
              <a:spcBef>
                <a:spcPts val="0"/>
              </a:spcBef>
              <a:spcAft>
                <a:spcPts val="0"/>
              </a:spcAft>
              <a:buSzPct val="100000"/>
              <a:buNone/>
            </a:pPr>
            <a:endParaRPr>
              <a:solidFill>
                <a:schemeClr val="lt1"/>
              </a:solidFill>
            </a:endParaRPr>
          </a:p>
        </p:txBody>
      </p:sp>
      <p:pic>
        <p:nvPicPr>
          <p:cNvPr id="328" name="Google Shape;328;p49"/>
          <p:cNvPicPr preferRelativeResize="0"/>
          <p:nvPr/>
        </p:nvPicPr>
        <p:blipFill rotWithShape="1">
          <a:blip r:embed="rId3">
            <a:alphaModFix/>
          </a:blip>
          <a:srcRect/>
          <a:stretch/>
        </p:blipFill>
        <p:spPr>
          <a:xfrm>
            <a:off x="2402250" y="925901"/>
            <a:ext cx="4552601" cy="3169575"/>
          </a:xfrm>
          <a:prstGeom prst="rect">
            <a:avLst/>
          </a:prstGeom>
          <a:noFill/>
          <a:ln>
            <a:noFill/>
          </a:ln>
        </p:spPr>
      </p:pic>
      <p:pic>
        <p:nvPicPr>
          <p:cNvPr id="329" name="Google Shape;329;p49"/>
          <p:cNvPicPr preferRelativeResize="0"/>
          <p:nvPr/>
        </p:nvPicPr>
        <p:blipFill rotWithShape="1">
          <a:blip r:embed="rId4">
            <a:alphaModFix/>
          </a:blip>
          <a:srcRect/>
          <a:stretch/>
        </p:blipFill>
        <p:spPr>
          <a:xfrm>
            <a:off x="7883231" y="0"/>
            <a:ext cx="1189920" cy="570625"/>
          </a:xfrm>
          <a:prstGeom prst="rect">
            <a:avLst/>
          </a:prstGeom>
          <a:noFill/>
          <a:ln>
            <a:noFill/>
          </a:ln>
        </p:spPr>
      </p:pic>
      <p:pic>
        <p:nvPicPr>
          <p:cNvPr id="330" name="Google Shape;330;p49"/>
          <p:cNvPicPr preferRelativeResize="0"/>
          <p:nvPr/>
        </p:nvPicPr>
        <p:blipFill rotWithShape="1">
          <a:blip r:embed="rId5">
            <a:alphaModFix/>
          </a:blip>
          <a:srcRect/>
          <a:stretch/>
        </p:blipFill>
        <p:spPr>
          <a:xfrm>
            <a:off x="70850" y="0"/>
            <a:ext cx="1045443" cy="570624"/>
          </a:xfrm>
          <a:prstGeom prst="rect">
            <a:avLst/>
          </a:prstGeom>
          <a:noFill/>
          <a:ln>
            <a:noFill/>
          </a:ln>
        </p:spPr>
      </p:pic>
      <p:pic>
        <p:nvPicPr>
          <p:cNvPr id="331" name="Google Shape;331;p49"/>
          <p:cNvPicPr preferRelativeResize="0"/>
          <p:nvPr/>
        </p:nvPicPr>
        <p:blipFill rotWithShape="1">
          <a:blip r:embed="rId6">
            <a:alphaModFix/>
          </a:blip>
          <a:srcRect/>
          <a:stretch/>
        </p:blipFill>
        <p:spPr>
          <a:xfrm>
            <a:off x="70850" y="4350925"/>
            <a:ext cx="781100" cy="792575"/>
          </a:xfrm>
          <a:prstGeom prst="rect">
            <a:avLst/>
          </a:prstGeom>
          <a:noFill/>
          <a:ln>
            <a:noFill/>
          </a:ln>
        </p:spPr>
      </p:pic>
      <p:pic>
        <p:nvPicPr>
          <p:cNvPr id="332" name="Google Shape;332;p49"/>
          <p:cNvPicPr preferRelativeResize="0"/>
          <p:nvPr/>
        </p:nvPicPr>
        <p:blipFill rotWithShape="1">
          <a:blip r:embed="rId7">
            <a:alphaModFix/>
          </a:blip>
          <a:srcRect/>
          <a:stretch/>
        </p:blipFill>
        <p:spPr>
          <a:xfrm>
            <a:off x="7776267" y="4495072"/>
            <a:ext cx="1296886" cy="648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a:spLocks noGrp="1"/>
          </p:cNvSpPr>
          <p:nvPr>
            <p:ph type="title"/>
          </p:nvPr>
        </p:nvSpPr>
        <p:spPr>
          <a:xfrm>
            <a:off x="300038" y="461941"/>
            <a:ext cx="6571343" cy="78692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HALE’S LAW</a:t>
            </a:r>
            <a:endParaRPr/>
          </a:p>
        </p:txBody>
      </p:sp>
      <p:pic>
        <p:nvPicPr>
          <p:cNvPr id="422" name="Google Shape;422;p58"/>
          <p:cNvPicPr preferRelativeResize="0">
            <a:picLocks noGrp="1"/>
          </p:cNvPicPr>
          <p:nvPr>
            <p:ph type="body" idx="1"/>
          </p:nvPr>
        </p:nvPicPr>
        <p:blipFill rotWithShape="1">
          <a:blip r:embed="rId3">
            <a:alphaModFix/>
          </a:blip>
          <a:srcRect/>
          <a:stretch/>
        </p:blipFill>
        <p:spPr>
          <a:xfrm>
            <a:off x="5079207" y="2644483"/>
            <a:ext cx="3943350" cy="2339276"/>
          </a:xfrm>
          <a:prstGeom prst="rect">
            <a:avLst/>
          </a:prstGeom>
          <a:noFill/>
          <a:ln>
            <a:noFill/>
          </a:ln>
        </p:spPr>
      </p:pic>
      <p:sp>
        <p:nvSpPr>
          <p:cNvPr id="423" name="Google Shape;423;p58"/>
          <p:cNvSpPr txBox="1"/>
          <p:nvPr/>
        </p:nvSpPr>
        <p:spPr>
          <a:xfrm>
            <a:off x="21425" y="1151888"/>
            <a:ext cx="9101100" cy="1454700"/>
          </a:xfrm>
          <a:prstGeom prst="rect">
            <a:avLst/>
          </a:prstGeom>
          <a:noFill/>
          <a:ln>
            <a:noFill/>
          </a:ln>
        </p:spPr>
        <p:txBody>
          <a:bodyPr spcFirstLastPara="1" wrap="square" lIns="68575" tIns="34275" rIns="68575" bIns="34275" anchor="t" anchorCtr="0">
            <a:spAutoFit/>
          </a:bodyPr>
          <a:lstStyle/>
          <a:p>
            <a:pPr marL="215900" marR="0" lvl="0" indent="-222250" algn="l" rtl="0">
              <a:spcBef>
                <a:spcPts val="0"/>
              </a:spcBef>
              <a:spcAft>
                <a:spcPts val="0"/>
              </a:spcAft>
              <a:buClr>
                <a:schemeClr val="dk1"/>
              </a:buClr>
              <a:buSzPts val="1500"/>
              <a:buFont typeface="Arial"/>
              <a:buChar char="•"/>
            </a:pPr>
            <a:r>
              <a:rPr lang="en" sz="1500">
                <a:solidFill>
                  <a:schemeClr val="dk1"/>
                </a:solidFill>
                <a:latin typeface="Gill Sans"/>
                <a:ea typeface="Gill Sans"/>
                <a:cs typeface="Gill Sans"/>
                <a:sym typeface="Gill Sans"/>
              </a:rPr>
              <a:t>Hale (1912) discovered sunspot magnetic fields using the Zeeman Effect (splitting and polarization of emission lines in a magnetic field). </a:t>
            </a:r>
            <a:endParaRPr sz="1200"/>
          </a:p>
          <a:p>
            <a:pPr marL="215900" marR="0" lvl="0" indent="-222250" algn="l" rtl="0">
              <a:spcBef>
                <a:spcPts val="0"/>
              </a:spcBef>
              <a:spcAft>
                <a:spcPts val="0"/>
              </a:spcAft>
              <a:buClr>
                <a:schemeClr val="dk1"/>
              </a:buClr>
              <a:buSzPts val="1500"/>
              <a:buFont typeface="Arial"/>
              <a:buChar char="•"/>
            </a:pPr>
            <a:r>
              <a:rPr lang="en" sz="1500">
                <a:solidFill>
                  <a:schemeClr val="dk1"/>
                </a:solidFill>
                <a:latin typeface="Gill Sans"/>
                <a:ea typeface="Gill Sans"/>
                <a:cs typeface="Gill Sans"/>
                <a:sym typeface="Gill Sans"/>
              </a:rPr>
              <a:t> Found that in one hemisphere, one magnetic polarity leads and the other follows, while in the opposite hemisphere the situation is reversed. </a:t>
            </a:r>
            <a:endParaRPr sz="1200"/>
          </a:p>
          <a:p>
            <a:pPr marL="215900" marR="0" lvl="0" indent="-222250" algn="l" rtl="0">
              <a:spcBef>
                <a:spcPts val="0"/>
              </a:spcBef>
              <a:spcAft>
                <a:spcPts val="0"/>
              </a:spcAft>
              <a:buClr>
                <a:schemeClr val="dk1"/>
              </a:buClr>
              <a:buSzPts val="1500"/>
              <a:buFont typeface="Arial"/>
              <a:buChar char="•"/>
            </a:pPr>
            <a:r>
              <a:rPr lang="en" sz="1500">
                <a:solidFill>
                  <a:schemeClr val="dk1"/>
                </a:solidFill>
                <a:latin typeface="Gill Sans"/>
                <a:ea typeface="Gill Sans"/>
                <a:cs typeface="Gill Sans"/>
                <a:sym typeface="Gill Sans"/>
              </a:rPr>
              <a:t> Also found that the polarities were reversed after every 11-years, i.e., similar to the Sunspot cycle. </a:t>
            </a:r>
            <a:endParaRPr sz="1200"/>
          </a:p>
          <a:p>
            <a:pPr marL="215900" marR="0" lvl="0" indent="-222250" algn="l" rtl="0">
              <a:spcBef>
                <a:spcPts val="0"/>
              </a:spcBef>
              <a:spcAft>
                <a:spcPts val="0"/>
              </a:spcAft>
              <a:buClr>
                <a:schemeClr val="dk1"/>
              </a:buClr>
              <a:buSzPts val="1500"/>
              <a:buFont typeface="Arial"/>
              <a:buChar char="•"/>
            </a:pPr>
            <a:r>
              <a:rPr lang="en" sz="1500">
                <a:solidFill>
                  <a:schemeClr val="dk1"/>
                </a:solidFill>
                <a:latin typeface="Gill Sans"/>
                <a:ea typeface="Gill Sans"/>
                <a:cs typeface="Gill Sans"/>
                <a:sym typeface="Gill Sans"/>
              </a:rPr>
              <a:t>The effective period for the reversal of the Sun’s surface magnetic field was therefore found to be 22- years.</a:t>
            </a:r>
            <a:endParaRPr sz="1200"/>
          </a:p>
        </p:txBody>
      </p:sp>
      <p:pic>
        <p:nvPicPr>
          <p:cNvPr id="424" name="Google Shape;424;p58"/>
          <p:cNvPicPr preferRelativeResize="0"/>
          <p:nvPr/>
        </p:nvPicPr>
        <p:blipFill rotWithShape="1">
          <a:blip r:embed="rId4">
            <a:alphaModFix/>
          </a:blip>
          <a:srcRect/>
          <a:stretch/>
        </p:blipFill>
        <p:spPr>
          <a:xfrm>
            <a:off x="300038" y="2793594"/>
            <a:ext cx="4533232" cy="14138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9"/>
          <p:cNvSpPr txBox="1">
            <a:spLocks noGrp="1"/>
          </p:cNvSpPr>
          <p:nvPr>
            <p:ph type="title"/>
          </p:nvPr>
        </p:nvSpPr>
        <p:spPr>
          <a:xfrm>
            <a:off x="353843" y="400051"/>
            <a:ext cx="7864816" cy="99026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SOLAR DYNAMO</a:t>
            </a:r>
            <a:endParaRPr/>
          </a:p>
        </p:txBody>
      </p:sp>
      <p:pic>
        <p:nvPicPr>
          <p:cNvPr id="430" name="Google Shape;430;p59"/>
          <p:cNvPicPr preferRelativeResize="0">
            <a:picLocks noGrp="1"/>
          </p:cNvPicPr>
          <p:nvPr>
            <p:ph type="body" idx="1"/>
          </p:nvPr>
        </p:nvPicPr>
        <p:blipFill rotWithShape="1">
          <a:blip r:embed="rId3">
            <a:alphaModFix/>
          </a:blip>
          <a:srcRect/>
          <a:stretch/>
        </p:blipFill>
        <p:spPr>
          <a:xfrm>
            <a:off x="4857749" y="2461737"/>
            <a:ext cx="4150520" cy="2072575"/>
          </a:xfrm>
          <a:prstGeom prst="rect">
            <a:avLst/>
          </a:prstGeom>
          <a:noFill/>
          <a:ln>
            <a:noFill/>
          </a:ln>
        </p:spPr>
      </p:pic>
      <p:pic>
        <p:nvPicPr>
          <p:cNvPr id="431" name="Google Shape;431;p59"/>
          <p:cNvPicPr preferRelativeResize="0"/>
          <p:nvPr/>
        </p:nvPicPr>
        <p:blipFill rotWithShape="1">
          <a:blip r:embed="rId4">
            <a:alphaModFix/>
          </a:blip>
          <a:srcRect/>
          <a:stretch/>
        </p:blipFill>
        <p:spPr>
          <a:xfrm>
            <a:off x="4857749" y="400051"/>
            <a:ext cx="3935246" cy="1780699"/>
          </a:xfrm>
          <a:prstGeom prst="rect">
            <a:avLst/>
          </a:prstGeom>
          <a:noFill/>
          <a:ln>
            <a:noFill/>
          </a:ln>
        </p:spPr>
      </p:pic>
      <p:sp>
        <p:nvSpPr>
          <p:cNvPr id="432" name="Google Shape;432;p59"/>
          <p:cNvSpPr txBox="1"/>
          <p:nvPr/>
        </p:nvSpPr>
        <p:spPr>
          <a:xfrm>
            <a:off x="197346" y="1129965"/>
            <a:ext cx="4613076" cy="2623218"/>
          </a:xfrm>
          <a:prstGeom prst="rect">
            <a:avLst/>
          </a:prstGeom>
          <a:noFill/>
          <a:ln>
            <a:noFill/>
          </a:ln>
        </p:spPr>
        <p:txBody>
          <a:bodyPr spcFirstLastPara="1" wrap="square" lIns="68575" tIns="34275" rIns="68575" bIns="34275" anchor="t" anchorCtr="0">
            <a:spAutoFit/>
          </a:bodyPr>
          <a:lstStyle/>
          <a:p>
            <a:pPr marL="330200" marR="25400" lvl="0" indent="-215900" algn="l" rtl="0">
              <a:lnSpc>
                <a:spcPct val="103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models that helps us understand the solar magnetic activity are called </a:t>
            </a:r>
            <a:r>
              <a:rPr lang="en" sz="1400" b="1">
                <a:solidFill>
                  <a:srgbClr val="000000"/>
                </a:solidFill>
                <a:latin typeface="Arial"/>
                <a:ea typeface="Arial"/>
                <a:cs typeface="Arial"/>
                <a:sym typeface="Arial"/>
              </a:rPr>
              <a:t>dynamo models.</a:t>
            </a:r>
            <a:endParaRPr sz="1100"/>
          </a:p>
          <a:p>
            <a:pPr marL="330200" marR="25400" lvl="0" indent="-127000" algn="l" rtl="0">
              <a:lnSpc>
                <a:spcPct val="103000"/>
              </a:lnSpc>
              <a:spcBef>
                <a:spcPts val="0"/>
              </a:spcBef>
              <a:spcAft>
                <a:spcPts val="0"/>
              </a:spcAft>
              <a:buClr>
                <a:schemeClr val="dk1"/>
              </a:buClr>
              <a:buSzPts val="1400"/>
              <a:buFont typeface="Arial"/>
              <a:buNone/>
            </a:pPr>
            <a:endParaRPr sz="1400">
              <a:solidFill>
                <a:srgbClr val="000000"/>
              </a:solidFill>
              <a:latin typeface="Arial"/>
              <a:ea typeface="Arial"/>
              <a:cs typeface="Arial"/>
              <a:sym typeface="Arial"/>
            </a:endParaRPr>
          </a:p>
          <a:p>
            <a:pPr marL="330200" marR="25400" lvl="0" indent="-215900" algn="l" rtl="0">
              <a:lnSpc>
                <a:spcPct val="103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Accepted one is the </a:t>
            </a:r>
            <a:r>
              <a:rPr lang="en" sz="1400" b="1">
                <a:solidFill>
                  <a:srgbClr val="000000"/>
                </a:solidFill>
                <a:latin typeface="Arial"/>
                <a:ea typeface="Arial"/>
                <a:cs typeface="Arial"/>
                <a:sym typeface="Arial"/>
              </a:rPr>
              <a:t>Babcock Model.</a:t>
            </a:r>
            <a:endParaRPr sz="1100"/>
          </a:p>
          <a:p>
            <a:pPr marL="330200" marR="25400" lvl="0" indent="-127000" algn="l" rtl="0">
              <a:lnSpc>
                <a:spcPct val="103000"/>
              </a:lnSpc>
              <a:spcBef>
                <a:spcPts val="0"/>
              </a:spcBef>
              <a:spcAft>
                <a:spcPts val="0"/>
              </a:spcAft>
              <a:buClr>
                <a:schemeClr val="dk1"/>
              </a:buClr>
              <a:buSzPts val="1400"/>
              <a:buFont typeface="Arial"/>
              <a:buNone/>
            </a:pPr>
            <a:endParaRPr sz="1400" b="1">
              <a:solidFill>
                <a:srgbClr val="000000"/>
              </a:solidFill>
              <a:latin typeface="Arial"/>
              <a:ea typeface="Arial"/>
              <a:cs typeface="Arial"/>
              <a:sym typeface="Arial"/>
            </a:endParaRPr>
          </a:p>
          <a:p>
            <a:pPr marL="330200" marR="25400" lvl="0" indent="-215900" algn="l" rtl="0">
              <a:lnSpc>
                <a:spcPct val="103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solar magnetism and its activity are generated by </a:t>
            </a:r>
            <a:r>
              <a:rPr lang="en" sz="1400" b="1">
                <a:solidFill>
                  <a:srgbClr val="000000"/>
                </a:solidFill>
                <a:latin typeface="Arial"/>
                <a:ea typeface="Arial"/>
                <a:cs typeface="Arial"/>
                <a:sym typeface="Arial"/>
              </a:rPr>
              <a:t>differential rotation</a:t>
            </a:r>
            <a:r>
              <a:rPr lang="en" sz="1400">
                <a:solidFill>
                  <a:srgbClr val="000000"/>
                </a:solidFill>
                <a:latin typeface="Arial"/>
                <a:ea typeface="Arial"/>
                <a:cs typeface="Arial"/>
                <a:sym typeface="Arial"/>
              </a:rPr>
              <a:t> (</a:t>
            </a:r>
            <a:r>
              <a:rPr lang="en" sz="1400">
                <a:solidFill>
                  <a:srgbClr val="000000"/>
                </a:solidFill>
                <a:latin typeface="Quattrocento Sans"/>
                <a:ea typeface="Quattrocento Sans"/>
                <a:cs typeface="Quattrocento Sans"/>
                <a:sym typeface="Quattrocento Sans"/>
              </a:rPr>
              <a:t>Ω</a:t>
            </a:r>
            <a:r>
              <a:rPr lang="en" sz="1800" baseline="-25000">
                <a:solidFill>
                  <a:srgbClr val="000000"/>
                </a:solidFill>
                <a:latin typeface="Quattrocento Sans"/>
                <a:ea typeface="Quattrocento Sans"/>
                <a:cs typeface="Quattrocento Sans"/>
                <a:sym typeface="Quattrocento Sans"/>
              </a:rPr>
              <a:t> </a:t>
            </a:r>
            <a:r>
              <a:rPr lang="en" sz="1400" b="1">
                <a:solidFill>
                  <a:srgbClr val="000000"/>
                </a:solidFill>
                <a:latin typeface="Arial"/>
                <a:ea typeface="Arial"/>
                <a:cs typeface="Arial"/>
                <a:sym typeface="Arial"/>
              </a:rPr>
              <a:t>effect</a:t>
            </a:r>
            <a:r>
              <a:rPr lang="en" sz="1400">
                <a:solidFill>
                  <a:srgbClr val="000000"/>
                </a:solidFill>
                <a:latin typeface="Arial"/>
                <a:ea typeface="Arial"/>
                <a:cs typeface="Arial"/>
                <a:sym typeface="Arial"/>
              </a:rPr>
              <a:t>).</a:t>
            </a:r>
            <a:endParaRPr sz="1100"/>
          </a:p>
          <a:p>
            <a:pPr marL="114300" marR="25400" lvl="0" indent="0" algn="l" rtl="0">
              <a:lnSpc>
                <a:spcPct val="103000"/>
              </a:lnSpc>
              <a:spcBef>
                <a:spcPts val="0"/>
              </a:spcBef>
              <a:spcAft>
                <a:spcPts val="0"/>
              </a:spcAft>
              <a:buNone/>
            </a:pPr>
            <a:endParaRPr sz="1400" b="1">
              <a:solidFill>
                <a:srgbClr val="000000"/>
              </a:solidFill>
              <a:latin typeface="Arial"/>
              <a:ea typeface="Arial"/>
              <a:cs typeface="Arial"/>
              <a:sym typeface="Arial"/>
            </a:endParaRPr>
          </a:p>
          <a:p>
            <a:pPr marL="330200" marR="25400" lvl="0" indent="-215900" algn="l" rtl="0">
              <a:lnSpc>
                <a:spcPct val="103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Solar surface activity, such as sunspot cycle, simply follows the variations in the magnetic field. </a:t>
            </a:r>
            <a:endParaRPr sz="1100"/>
          </a:p>
          <a:p>
            <a:pPr marL="114300" marR="25400" lvl="0" indent="0" algn="l" rtl="0">
              <a:lnSpc>
                <a:spcPct val="103000"/>
              </a:lnSpc>
              <a:spcBef>
                <a:spcPts val="0"/>
              </a:spcBef>
              <a:spcAft>
                <a:spcPts val="0"/>
              </a:spcAft>
              <a:buNone/>
            </a:pPr>
            <a:endParaRPr sz="1400">
              <a:solidFill>
                <a:srgbClr val="000000"/>
              </a:solidFill>
              <a:latin typeface="Arial"/>
              <a:ea typeface="Arial"/>
              <a:cs typeface="Arial"/>
              <a:sym typeface="Arial"/>
            </a:endParaRPr>
          </a:p>
          <a:p>
            <a:pPr marL="114300" marR="25400" lvl="0" indent="0" algn="l" rtl="0">
              <a:lnSpc>
                <a:spcPct val="103000"/>
              </a:lnSpc>
              <a:spcBef>
                <a:spcPts val="0"/>
              </a:spcBef>
              <a:spcAft>
                <a:spcPts val="0"/>
              </a:spcAft>
              <a:buNone/>
            </a:pPr>
            <a:r>
              <a:rPr lang="en" sz="1400">
                <a:solidFill>
                  <a:srgbClr val="000000"/>
                </a:solidFill>
                <a:latin typeface="Arial"/>
                <a:ea typeface="Arial"/>
                <a:cs typeface="Arial"/>
                <a:sym typeface="Arial"/>
              </a:rPr>
              <a:t>	</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36"/>
        <p:cNvGrpSpPr/>
        <p:nvPr/>
      </p:nvGrpSpPr>
      <p:grpSpPr>
        <a:xfrm>
          <a:off x="0" y="0"/>
          <a:ext cx="0" cy="0"/>
          <a:chOff x="0" y="0"/>
          <a:chExt cx="0" cy="0"/>
        </a:xfrm>
      </p:grpSpPr>
      <p:pic>
        <p:nvPicPr>
          <p:cNvPr id="437" name="Google Shape;437;p60"/>
          <p:cNvPicPr preferRelativeResize="0"/>
          <p:nvPr/>
        </p:nvPicPr>
        <p:blipFill rotWithShape="1">
          <a:blip r:embed="rId3">
            <a:alphaModFix/>
          </a:blip>
          <a:srcRect/>
          <a:stretch/>
        </p:blipFill>
        <p:spPr>
          <a:xfrm>
            <a:off x="6226525" y="3826117"/>
            <a:ext cx="2892123" cy="1253060"/>
          </a:xfrm>
          <a:prstGeom prst="rect">
            <a:avLst/>
          </a:prstGeom>
          <a:noFill/>
          <a:ln>
            <a:noFill/>
          </a:ln>
        </p:spPr>
      </p:pic>
      <p:sp>
        <p:nvSpPr>
          <p:cNvPr id="438" name="Google Shape;438;p60"/>
          <p:cNvSpPr txBox="1">
            <a:spLocks noGrp="1"/>
          </p:cNvSpPr>
          <p:nvPr>
            <p:ph type="title"/>
          </p:nvPr>
        </p:nvSpPr>
        <p:spPr>
          <a:xfrm>
            <a:off x="320389" y="511615"/>
            <a:ext cx="6267926" cy="59019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400"/>
              <a:buFont typeface="Gill Sans"/>
              <a:buNone/>
            </a:pPr>
            <a:r>
              <a:rPr lang="en"/>
              <a:t>FORMATION OF SUNSPOTS…WITH A TILT</a:t>
            </a:r>
            <a:endParaRPr/>
          </a:p>
        </p:txBody>
      </p:sp>
      <p:sp>
        <p:nvSpPr>
          <p:cNvPr id="439" name="Google Shape;439;p60"/>
          <p:cNvSpPr txBox="1">
            <a:spLocks noGrp="1"/>
          </p:cNvSpPr>
          <p:nvPr>
            <p:ph type="body" idx="1"/>
          </p:nvPr>
        </p:nvSpPr>
        <p:spPr>
          <a:xfrm>
            <a:off x="157794" y="1234461"/>
            <a:ext cx="8986200" cy="3115500"/>
          </a:xfrm>
          <a:prstGeom prst="rect">
            <a:avLst/>
          </a:prstGeom>
          <a:noFill/>
          <a:ln>
            <a:noFill/>
          </a:ln>
        </p:spPr>
        <p:txBody>
          <a:bodyPr spcFirstLastPara="1" wrap="square" lIns="68575" tIns="34275" rIns="68575" bIns="34275" anchor="t" anchorCtr="0">
            <a:noAutofit/>
          </a:bodyPr>
          <a:lstStyle/>
          <a:p>
            <a:pPr marL="177800" lvl="0" indent="-184150" algn="l" rtl="0">
              <a:lnSpc>
                <a:spcPct val="110000"/>
              </a:lnSpc>
              <a:spcBef>
                <a:spcPts val="0"/>
              </a:spcBef>
              <a:spcAft>
                <a:spcPts val="0"/>
              </a:spcAft>
              <a:buSzPts val="1300"/>
              <a:buChar char="•"/>
            </a:pPr>
            <a:r>
              <a:rPr lang="en" sz="1300"/>
              <a:t>Since the toroidal ﬁeld is generated by the stretching of the poloidal ﬁeld by diﬀerential rotation, we expect the strongest toroidal ﬁelds to be generated in the regions where diﬀerential rotation (i.e. the gradient of angular velocity) is strongest. </a:t>
            </a:r>
            <a:endParaRPr sz="1600"/>
          </a:p>
          <a:p>
            <a:pPr marL="177800" lvl="0" indent="-184150" algn="l" rtl="0">
              <a:lnSpc>
                <a:spcPct val="110000"/>
              </a:lnSpc>
              <a:spcBef>
                <a:spcPts val="800"/>
              </a:spcBef>
              <a:spcAft>
                <a:spcPts val="0"/>
              </a:spcAft>
              <a:buSzPts val="1300"/>
              <a:buChar char="•"/>
            </a:pPr>
            <a:r>
              <a:rPr lang="en" sz="1300"/>
              <a:t> It is within tachocline(thin layer at the bottom of the solar convection zone where strong diﬀerential rotation is concentrated) that we expect the strong toroidal ﬁeld to be generated.</a:t>
            </a:r>
            <a:endParaRPr sz="1600"/>
          </a:p>
          <a:p>
            <a:pPr marL="177800" lvl="0" indent="-184150" algn="l" rtl="0">
              <a:lnSpc>
                <a:spcPct val="110000"/>
              </a:lnSpc>
              <a:spcBef>
                <a:spcPts val="800"/>
              </a:spcBef>
              <a:spcAft>
                <a:spcPts val="0"/>
              </a:spcAft>
              <a:buSzPts val="1300"/>
              <a:buChar char="•"/>
            </a:pPr>
            <a:r>
              <a:rPr lang="en" sz="1300"/>
              <a:t> If interaction with convection keeps the magnetic ﬁeld in the form of ﬂux tube, then the toroidal ﬁeld generated in the tachocline may be in the form of ﬂux rings going around the rotation axis of the Sun.</a:t>
            </a:r>
            <a:endParaRPr sz="1600"/>
          </a:p>
          <a:p>
            <a:pPr marL="177800" lvl="0" indent="-184150" algn="l" rtl="0">
              <a:lnSpc>
                <a:spcPct val="110000"/>
              </a:lnSpc>
              <a:spcBef>
                <a:spcPts val="800"/>
              </a:spcBef>
              <a:spcAft>
                <a:spcPts val="0"/>
              </a:spcAft>
              <a:buSzPts val="1300"/>
              <a:buChar char="•"/>
            </a:pPr>
            <a:r>
              <a:rPr lang="en" sz="1300"/>
              <a:t>Magnetic buoyancy is particularly destabilizing in the interior of the convection zone, where convective instability and magnetic buoyancy reinforce each other. On the other hand, if a region is stable against convection, then magnetic buoyancy can be partially suppressed there.</a:t>
            </a:r>
            <a:endParaRPr sz="1600"/>
          </a:p>
          <a:p>
            <a:pPr marL="177800" lvl="0" indent="-184150" algn="l" rtl="0">
              <a:lnSpc>
                <a:spcPct val="110000"/>
              </a:lnSpc>
              <a:spcBef>
                <a:spcPts val="800"/>
              </a:spcBef>
              <a:spcAft>
                <a:spcPts val="0"/>
              </a:spcAft>
              <a:buSzPts val="1300"/>
              <a:buChar char="•"/>
            </a:pPr>
            <a:r>
              <a:rPr lang="en" sz="1300"/>
              <a:t>The combination of magnetic buoyancy and the Coriolis force generates the correct latitudinal distribution of tilt angles,</a:t>
            </a:r>
            <a:endParaRPr sz="1600"/>
          </a:p>
          <a:p>
            <a:pPr marL="177800" lvl="0" indent="-184150" algn="l" rtl="0">
              <a:lnSpc>
                <a:spcPct val="110000"/>
              </a:lnSpc>
              <a:spcBef>
                <a:spcPts val="800"/>
              </a:spcBef>
              <a:spcAft>
                <a:spcPts val="0"/>
              </a:spcAft>
              <a:buSzPts val="1300"/>
              <a:buChar char="•"/>
            </a:pPr>
            <a:r>
              <a:rPr lang="en" sz="1300"/>
              <a:t>So by examining the tilt angles, thus the sunspot, we can get some knowledge about the magnetic activity,</a:t>
            </a:r>
            <a:endParaRPr sz="1600"/>
          </a:p>
          <a:p>
            <a:pPr marL="177800" lvl="0" indent="-139700" algn="l" rtl="0">
              <a:lnSpc>
                <a:spcPct val="110000"/>
              </a:lnSpc>
              <a:spcBef>
                <a:spcPts val="800"/>
              </a:spcBef>
              <a:spcAft>
                <a:spcPts val="0"/>
              </a:spcAft>
              <a:buSzPts val="600"/>
              <a:buNone/>
            </a:pPr>
            <a:endParaRPr sz="600"/>
          </a:p>
        </p:txBody>
      </p:sp>
      <p:sp>
        <p:nvSpPr>
          <p:cNvPr id="440" name="Google Shape;440;p60"/>
          <p:cNvSpPr/>
          <p:nvPr/>
        </p:nvSpPr>
        <p:spPr>
          <a:xfrm>
            <a:off x="25352" y="4635362"/>
            <a:ext cx="3429000" cy="38087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000">
                <a:solidFill>
                  <a:srgbClr val="FFFFFF"/>
                </a:solidFill>
                <a:latin typeface="Gill Sans"/>
                <a:ea typeface="Gill Sans"/>
                <a:cs typeface="Gill Sans"/>
                <a:sym typeface="Gill Sans"/>
              </a:rPr>
              <a:t>An Elementary Introduction to Solar Dynamo Theory</a:t>
            </a:r>
            <a:endParaRPr sz="1100"/>
          </a:p>
          <a:p>
            <a:pPr marL="0" marR="0" lvl="0" indent="0" algn="l" rtl="0">
              <a:spcBef>
                <a:spcPts val="0"/>
              </a:spcBef>
              <a:spcAft>
                <a:spcPts val="0"/>
              </a:spcAft>
              <a:buNone/>
            </a:pPr>
            <a:r>
              <a:rPr lang="en" sz="1000">
                <a:solidFill>
                  <a:srgbClr val="FFFFFF"/>
                </a:solidFill>
                <a:latin typeface="Gill Sans"/>
                <a:ea typeface="Gill Sans"/>
                <a:cs typeface="Gill Sans"/>
                <a:sym typeface="Gill Sans"/>
              </a:rPr>
              <a:t>Arnab Rai Choudhuri </a:t>
            </a:r>
            <a:endParaRPr sz="1100"/>
          </a:p>
        </p:txBody>
      </p:sp>
      <p:pic>
        <p:nvPicPr>
          <p:cNvPr id="441" name="Google Shape;441;p60"/>
          <p:cNvPicPr preferRelativeResize="0"/>
          <p:nvPr/>
        </p:nvPicPr>
        <p:blipFill rotWithShape="1">
          <a:blip r:embed="rId4">
            <a:alphaModFix/>
          </a:blip>
          <a:srcRect/>
          <a:stretch/>
        </p:blipFill>
        <p:spPr>
          <a:xfrm>
            <a:off x="6251467" y="153269"/>
            <a:ext cx="2431294" cy="11417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2"/>
          <p:cNvSpPr txBox="1">
            <a:spLocks noGrp="1"/>
          </p:cNvSpPr>
          <p:nvPr>
            <p:ph type="title"/>
          </p:nvPr>
        </p:nvSpPr>
        <p:spPr>
          <a:xfrm>
            <a:off x="335757" y="451406"/>
            <a:ext cx="6571343" cy="78692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IMPORTANT FACTORS FOR SOLAR DYNAMO</a:t>
            </a:r>
            <a:endParaRPr/>
          </a:p>
        </p:txBody>
      </p:sp>
      <p:pic>
        <p:nvPicPr>
          <p:cNvPr id="457" name="Google Shape;457;p62"/>
          <p:cNvPicPr preferRelativeResize="0"/>
          <p:nvPr/>
        </p:nvPicPr>
        <p:blipFill rotWithShape="1">
          <a:blip r:embed="rId3">
            <a:alphaModFix/>
          </a:blip>
          <a:srcRect/>
          <a:stretch/>
        </p:blipFill>
        <p:spPr>
          <a:xfrm>
            <a:off x="1585913" y="2763877"/>
            <a:ext cx="5464969" cy="1622306"/>
          </a:xfrm>
          <a:prstGeom prst="rect">
            <a:avLst/>
          </a:prstGeom>
          <a:noFill/>
          <a:ln>
            <a:noFill/>
          </a:ln>
        </p:spPr>
      </p:pic>
      <p:sp>
        <p:nvSpPr>
          <p:cNvPr id="458" name="Google Shape;458;p62"/>
          <p:cNvSpPr/>
          <p:nvPr/>
        </p:nvSpPr>
        <p:spPr>
          <a:xfrm>
            <a:off x="335757" y="1135856"/>
            <a:ext cx="2114550" cy="786926"/>
          </a:xfrm>
          <a:prstGeom prst="roundRect">
            <a:avLst>
              <a:gd name="adj" fmla="val 16667"/>
            </a:avLst>
          </a:prstGeom>
          <a:solidFill>
            <a:schemeClr val="accent6"/>
          </a:solidFill>
          <a:ln w="15875" cap="flat" cmpd="sng">
            <a:solidFill>
              <a:srgbClr val="4B6A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Gill Sans"/>
                <a:ea typeface="Gill Sans"/>
                <a:cs typeface="Gill Sans"/>
                <a:sym typeface="Gill Sans"/>
              </a:rPr>
              <a:t>Observational Inputs</a:t>
            </a:r>
            <a:endParaRPr sz="1100"/>
          </a:p>
          <a:p>
            <a:pPr marL="0" marR="0" lvl="0" indent="0" algn="ctr" rtl="0">
              <a:spcBef>
                <a:spcPts val="0"/>
              </a:spcBef>
              <a:spcAft>
                <a:spcPts val="0"/>
              </a:spcAft>
              <a:buNone/>
            </a:pPr>
            <a:r>
              <a:rPr lang="en" sz="1400">
                <a:solidFill>
                  <a:schemeClr val="lt1"/>
                </a:solidFill>
                <a:latin typeface="Gill Sans"/>
                <a:ea typeface="Gill Sans"/>
                <a:cs typeface="Gill Sans"/>
                <a:sym typeface="Gill Sans"/>
              </a:rPr>
              <a:t>(Tilt Angles, Sunspot Number)</a:t>
            </a:r>
            <a:endParaRPr sz="1100"/>
          </a:p>
        </p:txBody>
      </p:sp>
      <p:sp>
        <p:nvSpPr>
          <p:cNvPr id="459" name="Google Shape;459;p62"/>
          <p:cNvSpPr/>
          <p:nvPr/>
        </p:nvSpPr>
        <p:spPr>
          <a:xfrm>
            <a:off x="3193256" y="1068923"/>
            <a:ext cx="1943100" cy="920790"/>
          </a:xfrm>
          <a:prstGeom prst="ellipse">
            <a:avLst/>
          </a:prstGeom>
          <a:solidFill>
            <a:schemeClr val="lt1"/>
          </a:solidFill>
          <a:ln w="1587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dk1"/>
                </a:solidFill>
                <a:latin typeface="Gill Sans"/>
                <a:ea typeface="Gill Sans"/>
                <a:cs typeface="Gill Sans"/>
                <a:sym typeface="Gill Sans"/>
              </a:rPr>
              <a:t>Helioseismology</a:t>
            </a:r>
            <a:endParaRPr sz="1100"/>
          </a:p>
        </p:txBody>
      </p:sp>
      <p:sp>
        <p:nvSpPr>
          <p:cNvPr id="460" name="Google Shape;460;p62"/>
          <p:cNvSpPr/>
          <p:nvPr/>
        </p:nvSpPr>
        <p:spPr>
          <a:xfrm>
            <a:off x="6117716" y="1111785"/>
            <a:ext cx="2342243" cy="910497"/>
          </a:xfrm>
          <a:prstGeom prst="roundRect">
            <a:avLst>
              <a:gd name="adj"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dk1"/>
                </a:solidFill>
                <a:latin typeface="Gill Sans"/>
                <a:ea typeface="Gill Sans"/>
                <a:cs typeface="Gill Sans"/>
                <a:sym typeface="Gill Sans"/>
              </a:rPr>
              <a:t>Magnetohydrodynamics</a:t>
            </a:r>
            <a:endParaRPr sz="1100"/>
          </a:p>
          <a:p>
            <a:pPr marL="0" marR="0" lvl="0" indent="0" algn="l" rtl="0">
              <a:spcBef>
                <a:spcPts val="0"/>
              </a:spcBef>
              <a:spcAft>
                <a:spcPts val="0"/>
              </a:spcAft>
              <a:buNone/>
            </a:pPr>
            <a:r>
              <a:rPr lang="en" sz="1400">
                <a:solidFill>
                  <a:schemeClr val="dk1"/>
                </a:solidFill>
                <a:latin typeface="Gill Sans"/>
                <a:ea typeface="Gill Sans"/>
                <a:cs typeface="Gill Sans"/>
                <a:sym typeface="Gill Sans"/>
              </a:rPr>
              <a:t>(Ampère, Faraday and Ohm’s Laws + Fluid Mechanics)</a:t>
            </a:r>
            <a:endParaRPr sz="1100"/>
          </a:p>
          <a:p>
            <a:pPr marL="0" marR="0" lvl="0" indent="0" algn="ctr" rtl="0">
              <a:spcBef>
                <a:spcPts val="0"/>
              </a:spcBef>
              <a:spcAft>
                <a:spcPts val="0"/>
              </a:spcAft>
              <a:buNone/>
            </a:pPr>
            <a:endParaRPr sz="1400">
              <a:solidFill>
                <a:schemeClr val="dk1"/>
              </a:solidFill>
              <a:latin typeface="Gill Sans"/>
              <a:ea typeface="Gill Sans"/>
              <a:cs typeface="Gill Sans"/>
              <a:sym typeface="Gill Sans"/>
            </a:endParaRPr>
          </a:p>
        </p:txBody>
      </p:sp>
      <p:sp>
        <p:nvSpPr>
          <p:cNvPr id="461" name="Google Shape;461;p62"/>
          <p:cNvSpPr/>
          <p:nvPr/>
        </p:nvSpPr>
        <p:spPr>
          <a:xfrm>
            <a:off x="1460471" y="1922781"/>
            <a:ext cx="375953" cy="802918"/>
          </a:xfrm>
          <a:prstGeom prst="downArrow">
            <a:avLst>
              <a:gd name="adj1" fmla="val 50000"/>
              <a:gd name="adj2" fmla="val 50000"/>
            </a:avLst>
          </a:prstGeom>
          <a:solidFill>
            <a:schemeClr val="dk1"/>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462" name="Google Shape;462;p62"/>
          <p:cNvSpPr/>
          <p:nvPr/>
        </p:nvSpPr>
        <p:spPr>
          <a:xfrm>
            <a:off x="3976829" y="1989713"/>
            <a:ext cx="375953" cy="798909"/>
          </a:xfrm>
          <a:prstGeom prst="downArrow">
            <a:avLst>
              <a:gd name="adj1" fmla="val 50000"/>
              <a:gd name="adj2" fmla="val 50000"/>
            </a:avLst>
          </a:prstGeom>
          <a:solidFill>
            <a:schemeClr val="dk1"/>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463" name="Google Shape;463;p62"/>
          <p:cNvSpPr/>
          <p:nvPr/>
        </p:nvSpPr>
        <p:spPr>
          <a:xfrm>
            <a:off x="6829853" y="2018877"/>
            <a:ext cx="340234" cy="769745"/>
          </a:xfrm>
          <a:prstGeom prst="downArrow">
            <a:avLst>
              <a:gd name="adj1" fmla="val 50000"/>
              <a:gd name="adj2" fmla="val 50000"/>
            </a:avLst>
          </a:prstGeom>
          <a:solidFill>
            <a:schemeClr val="dk1"/>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4"/>
          <p:cNvSpPr txBox="1">
            <a:spLocks noGrp="1"/>
          </p:cNvSpPr>
          <p:nvPr>
            <p:ph type="title"/>
          </p:nvPr>
        </p:nvSpPr>
        <p:spPr>
          <a:xfrm>
            <a:off x="292894" y="469106"/>
            <a:ext cx="5162138" cy="85725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THE SUNSPOT NUMBER (SSN)</a:t>
            </a:r>
            <a:endParaRPr/>
          </a:p>
        </p:txBody>
      </p:sp>
      <p:sp>
        <p:nvSpPr>
          <p:cNvPr id="481" name="Google Shape;481;p64"/>
          <p:cNvSpPr txBox="1">
            <a:spLocks noGrp="1"/>
          </p:cNvSpPr>
          <p:nvPr>
            <p:ph type="body" idx="1"/>
          </p:nvPr>
        </p:nvSpPr>
        <p:spPr>
          <a:xfrm>
            <a:off x="292894" y="991175"/>
            <a:ext cx="8943975" cy="3767138"/>
          </a:xfrm>
          <a:prstGeom prst="rect">
            <a:avLst/>
          </a:prstGeom>
          <a:noFill/>
          <a:ln>
            <a:noFill/>
          </a:ln>
        </p:spPr>
        <p:txBody>
          <a:bodyPr spcFirstLastPara="1" wrap="square" lIns="68575" tIns="34275" rIns="68575" bIns="34275" anchor="t" anchorCtr="0">
            <a:normAutofit/>
          </a:bodyPr>
          <a:lstStyle/>
          <a:p>
            <a:pPr marL="0" lvl="0" indent="0" algn="l" rtl="0">
              <a:lnSpc>
                <a:spcPct val="120000"/>
              </a:lnSpc>
              <a:spcBef>
                <a:spcPts val="0"/>
              </a:spcBef>
              <a:spcAft>
                <a:spcPts val="0"/>
              </a:spcAft>
              <a:buSzPts val="1800"/>
              <a:buNone/>
            </a:pPr>
            <a:r>
              <a:rPr lang="en" sz="1800" b="1"/>
              <a:t>Definition:</a:t>
            </a:r>
            <a:r>
              <a:rPr lang="en" sz="1800"/>
              <a:t> Proposed by </a:t>
            </a:r>
            <a:r>
              <a:rPr lang="en" sz="1800" b="1"/>
              <a:t>Rudolf  Wolf </a:t>
            </a:r>
            <a:r>
              <a:rPr lang="en" sz="1800"/>
              <a:t>in the 1850s : </a:t>
            </a:r>
            <a:endParaRPr/>
          </a:p>
          <a:p>
            <a:pPr marL="520700" lvl="1" indent="-171450" algn="l" rtl="0">
              <a:lnSpc>
                <a:spcPct val="120000"/>
              </a:lnSpc>
              <a:spcBef>
                <a:spcPts val="400"/>
              </a:spcBef>
              <a:spcAft>
                <a:spcPts val="0"/>
              </a:spcAft>
              <a:buSzPts val="1500"/>
              <a:buChar char="•"/>
            </a:pPr>
            <a:r>
              <a:rPr lang="en" sz="1500" b="1" i="1"/>
              <a:t>R= k (10 ∗ G + S)</a:t>
            </a:r>
            <a:r>
              <a:rPr lang="en" sz="1500" b="1"/>
              <a:t>, </a:t>
            </a:r>
            <a:r>
              <a:rPr lang="en" sz="1500"/>
              <a:t>R = </a:t>
            </a:r>
            <a:r>
              <a:rPr lang="en" sz="1500" b="1"/>
              <a:t>relative SSN</a:t>
            </a:r>
            <a:r>
              <a:rPr lang="en" sz="1500"/>
              <a:t>, G = number of sunspot groups, and S = number of individual spots and k is a scaling factor (to scale the different observers to the same scale).  </a:t>
            </a:r>
            <a:endParaRPr/>
          </a:p>
          <a:p>
            <a:pPr marL="0" lvl="0" indent="0" algn="l" rtl="0">
              <a:lnSpc>
                <a:spcPct val="120000"/>
              </a:lnSpc>
              <a:spcBef>
                <a:spcPts val="800"/>
              </a:spcBef>
              <a:spcAft>
                <a:spcPts val="0"/>
              </a:spcAft>
              <a:buSzPts val="1500"/>
              <a:buNone/>
            </a:pPr>
            <a:endParaRPr/>
          </a:p>
        </p:txBody>
      </p:sp>
      <p:pic>
        <p:nvPicPr>
          <p:cNvPr id="482" name="Google Shape;482;p64" descr="Wolf-table1"/>
          <p:cNvPicPr preferRelativeResize="0"/>
          <p:nvPr/>
        </p:nvPicPr>
        <p:blipFill rotWithShape="1">
          <a:blip r:embed="rId3">
            <a:alphaModFix/>
          </a:blip>
          <a:srcRect/>
          <a:stretch/>
        </p:blipFill>
        <p:spPr>
          <a:xfrm>
            <a:off x="1181894" y="1953700"/>
            <a:ext cx="5324536" cy="1452146"/>
          </a:xfrm>
          <a:prstGeom prst="rect">
            <a:avLst/>
          </a:prstGeom>
          <a:noFill/>
          <a:ln>
            <a:noFill/>
          </a:ln>
        </p:spPr>
      </p:pic>
      <p:sp>
        <p:nvSpPr>
          <p:cNvPr id="483" name="Google Shape;483;p64"/>
          <p:cNvSpPr/>
          <p:nvPr/>
        </p:nvSpPr>
        <p:spPr>
          <a:xfrm>
            <a:off x="6057901" y="2270138"/>
            <a:ext cx="1614982" cy="965200"/>
          </a:xfrm>
          <a:prstGeom prst="leftArrow">
            <a:avLst>
              <a:gd name="adj1" fmla="val 50000"/>
              <a:gd name="adj2" fmla="val 50000"/>
            </a:avLst>
          </a:prstGeom>
          <a:solidFill>
            <a:srgbClr val="D6A9F5"/>
          </a:solidFill>
          <a:ln w="15875" cap="flat" cmpd="sng">
            <a:solidFill>
              <a:srgbClr val="85153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dk1"/>
                </a:solidFill>
                <a:latin typeface="Gill Sans"/>
                <a:ea typeface="Gill Sans"/>
                <a:cs typeface="Gill Sans"/>
                <a:sym typeface="Gill Sans"/>
              </a:rPr>
              <a:t>Wolf’s journals from 1849</a:t>
            </a:r>
            <a:endParaRPr sz="1100"/>
          </a:p>
        </p:txBody>
      </p:sp>
      <p:sp>
        <p:nvSpPr>
          <p:cNvPr id="484" name="Google Shape;484;p64"/>
          <p:cNvSpPr/>
          <p:nvPr/>
        </p:nvSpPr>
        <p:spPr>
          <a:xfrm>
            <a:off x="2835442" y="2764177"/>
            <a:ext cx="348694" cy="110567"/>
          </a:xfrm>
          <a:prstGeom prst="ellipse">
            <a:avLst/>
          </a:prstGeom>
          <a:noFill/>
          <a:ln w="381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cxnSp>
        <p:nvCxnSpPr>
          <p:cNvPr id="485" name="Google Shape;485;p64"/>
          <p:cNvCxnSpPr/>
          <p:nvPr/>
        </p:nvCxnSpPr>
        <p:spPr>
          <a:xfrm>
            <a:off x="3184135" y="2874744"/>
            <a:ext cx="1063091" cy="773971"/>
          </a:xfrm>
          <a:prstGeom prst="straightConnector1">
            <a:avLst/>
          </a:prstGeom>
          <a:noFill/>
          <a:ln w="15875" cap="flat" cmpd="sng">
            <a:solidFill>
              <a:srgbClr val="FF0000"/>
            </a:solidFill>
            <a:prstDash val="solid"/>
            <a:round/>
            <a:headEnd type="none" w="sm" len="sm"/>
            <a:tailEnd type="stealth" w="med" len="med"/>
          </a:ln>
        </p:spPr>
      </p:cxnSp>
      <p:sp>
        <p:nvSpPr>
          <p:cNvPr id="486" name="Google Shape;486;p64"/>
          <p:cNvSpPr txBox="1"/>
          <p:nvPr/>
        </p:nvSpPr>
        <p:spPr>
          <a:xfrm>
            <a:off x="2087026" y="3512631"/>
            <a:ext cx="4716328" cy="100412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Gill Sans"/>
                <a:ea typeface="Gill Sans"/>
                <a:cs typeface="Gill Sans"/>
                <a:sym typeface="Gill Sans"/>
              </a:rPr>
              <a:t>To calculate the relative sunspot number, e.g. on April 4</a:t>
            </a:r>
            <a:r>
              <a:rPr lang="en" sz="1400" baseline="30000">
                <a:solidFill>
                  <a:schemeClr val="dk1"/>
                </a:solidFill>
                <a:latin typeface="Gill Sans"/>
                <a:ea typeface="Gill Sans"/>
                <a:cs typeface="Gill Sans"/>
                <a:sym typeface="Gill Sans"/>
              </a:rPr>
              <a:t>th</a:t>
            </a:r>
            <a:r>
              <a:rPr lang="en" sz="1400">
                <a:solidFill>
                  <a:schemeClr val="dk1"/>
                </a:solidFill>
                <a:latin typeface="Gill Sans"/>
                <a:ea typeface="Gill Sans"/>
                <a:cs typeface="Gill Sans"/>
                <a:sym typeface="Gill Sans"/>
              </a:rPr>
              <a:t>, one performs 	R = </a:t>
            </a:r>
            <a:r>
              <a:rPr lang="en" sz="1400" i="1">
                <a:solidFill>
                  <a:schemeClr val="dk1"/>
                </a:solidFill>
                <a:latin typeface="Gill Sans"/>
                <a:ea typeface="Gill Sans"/>
                <a:cs typeface="Gill Sans"/>
                <a:sym typeface="Gill Sans"/>
              </a:rPr>
              <a:t>k</a:t>
            </a:r>
            <a:r>
              <a:rPr lang="en" sz="1400">
                <a:solidFill>
                  <a:schemeClr val="dk1"/>
                </a:solidFill>
                <a:latin typeface="Gill Sans"/>
                <a:ea typeface="Gill Sans"/>
                <a:cs typeface="Gill Sans"/>
                <a:sym typeface="Gill Sans"/>
              </a:rPr>
              <a:t> * (10*12 + 58) = 178</a:t>
            </a:r>
            <a:endParaRPr sz="1100"/>
          </a:p>
          <a:p>
            <a:pPr marL="0" marR="0" lvl="0" indent="0" algn="l" rtl="0">
              <a:spcBef>
                <a:spcPts val="700"/>
              </a:spcBef>
              <a:spcAft>
                <a:spcPts val="0"/>
              </a:spcAft>
              <a:buNone/>
            </a:pPr>
            <a:r>
              <a:rPr lang="en" sz="1400">
                <a:solidFill>
                  <a:schemeClr val="dk1"/>
                </a:solidFill>
                <a:latin typeface="Gill Sans"/>
                <a:ea typeface="Gill Sans"/>
                <a:cs typeface="Gill Sans"/>
                <a:sym typeface="Gill Sans"/>
              </a:rPr>
              <a:t>where the scale factor </a:t>
            </a:r>
            <a:r>
              <a:rPr lang="en" sz="1400" i="1">
                <a:solidFill>
                  <a:schemeClr val="dk1"/>
                </a:solidFill>
                <a:latin typeface="Gill Sans"/>
                <a:ea typeface="Gill Sans"/>
                <a:cs typeface="Gill Sans"/>
                <a:sym typeface="Gill Sans"/>
              </a:rPr>
              <a:t>k</a:t>
            </a:r>
            <a:r>
              <a:rPr lang="en" sz="1400">
                <a:solidFill>
                  <a:schemeClr val="dk1"/>
                </a:solidFill>
                <a:latin typeface="Gill Sans"/>
                <a:ea typeface="Gill Sans"/>
                <a:cs typeface="Gill Sans"/>
                <a:sym typeface="Gill Sans"/>
              </a:rPr>
              <a:t> was 1.00 for Wolf himself.</a:t>
            </a:r>
            <a:endParaRPr sz="1100"/>
          </a:p>
          <a:p>
            <a:pPr marL="0" marR="0" lvl="0" indent="0" algn="l" rtl="0">
              <a:spcBef>
                <a:spcPts val="0"/>
              </a:spcBef>
              <a:spcAft>
                <a:spcPts val="0"/>
              </a:spcAft>
              <a:buNone/>
            </a:pPr>
            <a:endParaRPr sz="1400">
              <a:solidFill>
                <a:schemeClr val="dk1"/>
              </a:solidFill>
              <a:latin typeface="Gill Sans"/>
              <a:ea typeface="Gill Sans"/>
              <a:cs typeface="Gill Sans"/>
              <a:sym typeface="Gill Sans"/>
            </a:endParaRPr>
          </a:p>
        </p:txBody>
      </p:sp>
      <p:pic>
        <p:nvPicPr>
          <p:cNvPr id="487" name="Google Shape;487;p64"/>
          <p:cNvPicPr preferRelativeResize="0"/>
          <p:nvPr/>
        </p:nvPicPr>
        <p:blipFill rotWithShape="1">
          <a:blip r:embed="rId4">
            <a:alphaModFix/>
          </a:blip>
          <a:srcRect/>
          <a:stretch/>
        </p:blipFill>
        <p:spPr>
          <a:xfrm>
            <a:off x="6737569" y="3101042"/>
            <a:ext cx="2190308" cy="19768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5"/>
          <p:cNvSpPr txBox="1">
            <a:spLocks noGrp="1"/>
          </p:cNvSpPr>
          <p:nvPr>
            <p:ph type="title"/>
          </p:nvPr>
        </p:nvSpPr>
        <p:spPr>
          <a:xfrm>
            <a:off x="340606" y="418666"/>
            <a:ext cx="5162138" cy="85725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THE SUNSPOT NUMBER (SSN)</a:t>
            </a:r>
            <a:endParaRPr/>
          </a:p>
        </p:txBody>
      </p:sp>
      <p:sp>
        <p:nvSpPr>
          <p:cNvPr id="494" name="Google Shape;494;p65"/>
          <p:cNvSpPr txBox="1">
            <a:spLocks noGrp="1"/>
          </p:cNvSpPr>
          <p:nvPr>
            <p:ph type="body" idx="1"/>
          </p:nvPr>
        </p:nvSpPr>
        <p:spPr>
          <a:xfrm>
            <a:off x="340607" y="1050131"/>
            <a:ext cx="7658100" cy="3752850"/>
          </a:xfrm>
          <a:prstGeom prst="rect">
            <a:avLst/>
          </a:prstGeom>
          <a:noFill/>
          <a:ln>
            <a:noFill/>
          </a:ln>
        </p:spPr>
        <p:txBody>
          <a:bodyPr spcFirstLastPara="1" wrap="square" lIns="68575" tIns="34275" rIns="68575" bIns="34275" anchor="t" anchorCtr="0">
            <a:normAutofit/>
          </a:bodyPr>
          <a:lstStyle/>
          <a:p>
            <a:pPr marL="177800" lvl="0" indent="-177800" algn="l" rtl="0">
              <a:lnSpc>
                <a:spcPct val="120000"/>
              </a:lnSpc>
              <a:spcBef>
                <a:spcPts val="0"/>
              </a:spcBef>
              <a:spcAft>
                <a:spcPts val="0"/>
              </a:spcAft>
              <a:buSzPts val="1800"/>
              <a:buChar char="•"/>
            </a:pPr>
            <a:r>
              <a:rPr lang="en" sz="1800" b="1"/>
              <a:t>Used for :</a:t>
            </a:r>
            <a:endParaRPr/>
          </a:p>
          <a:p>
            <a:pPr marL="520700" lvl="1" indent="-171450" algn="l" rtl="0">
              <a:lnSpc>
                <a:spcPct val="120000"/>
              </a:lnSpc>
              <a:spcBef>
                <a:spcPts val="400"/>
              </a:spcBef>
              <a:spcAft>
                <a:spcPts val="0"/>
              </a:spcAft>
              <a:buSzPts val="1500"/>
              <a:buChar char="•"/>
            </a:pPr>
            <a:r>
              <a:rPr lang="en" sz="1500"/>
              <a:t>Solar cycle predictions</a:t>
            </a:r>
            <a:endParaRPr/>
          </a:p>
          <a:p>
            <a:pPr marL="520700" lvl="1" indent="-171450" algn="l" rtl="0">
              <a:lnSpc>
                <a:spcPct val="120000"/>
              </a:lnSpc>
              <a:spcBef>
                <a:spcPts val="400"/>
              </a:spcBef>
              <a:spcAft>
                <a:spcPts val="0"/>
              </a:spcAft>
              <a:buSzPts val="1500"/>
              <a:buChar char="•"/>
            </a:pPr>
            <a:r>
              <a:rPr lang="en" sz="1500"/>
              <a:t>Dynamo models</a:t>
            </a:r>
            <a:endParaRPr/>
          </a:p>
          <a:p>
            <a:pPr marL="520700" lvl="1" indent="-171450" algn="l" rtl="0">
              <a:lnSpc>
                <a:spcPct val="120000"/>
              </a:lnSpc>
              <a:spcBef>
                <a:spcPts val="400"/>
              </a:spcBef>
              <a:spcAft>
                <a:spcPts val="0"/>
              </a:spcAft>
              <a:buSzPts val="1500"/>
              <a:buChar char="•"/>
            </a:pPr>
            <a:r>
              <a:rPr lang="en" sz="1500"/>
              <a:t>Reconstructions of solar irradiance (solar forcing on Earth climate)</a:t>
            </a:r>
            <a:endParaRPr/>
          </a:p>
          <a:p>
            <a:pPr marL="520700" lvl="1" indent="-171450" algn="l" rtl="0">
              <a:lnSpc>
                <a:spcPct val="120000"/>
              </a:lnSpc>
              <a:spcBef>
                <a:spcPts val="400"/>
              </a:spcBef>
              <a:spcAft>
                <a:spcPts val="0"/>
              </a:spcAft>
              <a:buSzPts val="1500"/>
              <a:buChar char="•"/>
            </a:pPr>
            <a:r>
              <a:rPr lang="en" sz="1500"/>
              <a:t>Calibration of long-term proxies (cosmogenic isotope abundances for ex.).</a:t>
            </a:r>
            <a:endParaRPr/>
          </a:p>
          <a:p>
            <a:pPr marL="177800" lvl="0" indent="-76200" algn="l" rtl="0">
              <a:lnSpc>
                <a:spcPct val="120000"/>
              </a:lnSpc>
              <a:spcBef>
                <a:spcPts val="800"/>
              </a:spcBef>
              <a:spcAft>
                <a:spcPts val="0"/>
              </a:spcAft>
              <a:buSzPts val="1500"/>
              <a:buNone/>
            </a:pPr>
            <a:endParaRPr/>
          </a:p>
        </p:txBody>
      </p:sp>
      <p:pic>
        <p:nvPicPr>
          <p:cNvPr id="495" name="Google Shape;495;p65"/>
          <p:cNvPicPr preferRelativeResize="0"/>
          <p:nvPr/>
        </p:nvPicPr>
        <p:blipFill rotWithShape="1">
          <a:blip r:embed="rId3">
            <a:alphaModFix/>
          </a:blip>
          <a:srcRect/>
          <a:stretch/>
        </p:blipFill>
        <p:spPr>
          <a:xfrm>
            <a:off x="1209232" y="2750110"/>
            <a:ext cx="3867799" cy="1711082"/>
          </a:xfrm>
          <a:prstGeom prst="rect">
            <a:avLst/>
          </a:prstGeom>
          <a:noFill/>
          <a:ln>
            <a:noFill/>
          </a:ln>
        </p:spPr>
      </p:pic>
      <p:sp>
        <p:nvSpPr>
          <p:cNvPr id="496" name="Google Shape;496;p65"/>
          <p:cNvSpPr/>
          <p:nvPr/>
        </p:nvSpPr>
        <p:spPr>
          <a:xfrm>
            <a:off x="5193507" y="3259572"/>
            <a:ext cx="1822450" cy="965200"/>
          </a:xfrm>
          <a:prstGeom prst="leftArrow">
            <a:avLst>
              <a:gd name="adj1" fmla="val 50000"/>
              <a:gd name="adj2" fmla="val 50000"/>
            </a:avLst>
          </a:prstGeom>
          <a:solidFill>
            <a:srgbClr val="D6A9F5"/>
          </a:solidFill>
          <a:ln w="15875" cap="flat" cmpd="sng">
            <a:solidFill>
              <a:srgbClr val="85153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dk1"/>
                </a:solidFill>
                <a:latin typeface="Gill Sans"/>
                <a:ea typeface="Gill Sans"/>
                <a:cs typeface="Gill Sans"/>
                <a:sym typeface="Gill Sans"/>
              </a:rPr>
              <a:t>Predictions using  Sunspot numbers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1000"/>
                                        <p:tgtEl>
                                          <p:spTgt spid="4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6"/>
          <p:cNvSpPr txBox="1">
            <a:spLocks noGrp="1"/>
          </p:cNvSpPr>
          <p:nvPr>
            <p:ph type="title"/>
          </p:nvPr>
        </p:nvSpPr>
        <p:spPr>
          <a:xfrm>
            <a:off x="442501" y="508261"/>
            <a:ext cx="7202456" cy="78692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WHY PREDICTING IS IMPORTANT</a:t>
            </a:r>
            <a:endParaRPr/>
          </a:p>
        </p:txBody>
      </p:sp>
      <p:grpSp>
        <p:nvGrpSpPr>
          <p:cNvPr id="502" name="Google Shape;502;p66"/>
          <p:cNvGrpSpPr/>
          <p:nvPr/>
        </p:nvGrpSpPr>
        <p:grpSpPr>
          <a:xfrm>
            <a:off x="124804" y="473734"/>
            <a:ext cx="8894386" cy="4669774"/>
            <a:chOff x="-381758" y="611621"/>
            <a:chExt cx="11859181" cy="6226366"/>
          </a:xfrm>
        </p:grpSpPr>
        <p:sp>
          <p:nvSpPr>
            <p:cNvPr id="503" name="Google Shape;503;p66"/>
            <p:cNvSpPr/>
            <p:nvPr/>
          </p:nvSpPr>
          <p:spPr>
            <a:xfrm>
              <a:off x="4587240" y="611621"/>
              <a:ext cx="5552506"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None/>
              </a:pPr>
              <a:endParaRPr sz="1800">
                <a:solidFill>
                  <a:srgbClr val="000000"/>
                </a:solidFill>
                <a:latin typeface="Calibri"/>
                <a:ea typeface="Calibri"/>
                <a:cs typeface="Calibri"/>
                <a:sym typeface="Calibri"/>
              </a:endParaRPr>
            </a:p>
          </p:txBody>
        </p:sp>
        <p:sp>
          <p:nvSpPr>
            <p:cNvPr id="504" name="Google Shape;504;p66"/>
            <p:cNvSpPr/>
            <p:nvPr/>
          </p:nvSpPr>
          <p:spPr>
            <a:xfrm>
              <a:off x="4587240" y="2072121"/>
              <a:ext cx="5396270"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rgbClr val="000000"/>
                </a:solidFill>
                <a:latin typeface="Arial"/>
                <a:ea typeface="Arial"/>
                <a:cs typeface="Arial"/>
                <a:sym typeface="Arial"/>
              </a:endParaRPr>
            </a:p>
          </p:txBody>
        </p:sp>
        <p:sp>
          <p:nvSpPr>
            <p:cNvPr id="505" name="Google Shape;505;p66"/>
            <p:cNvSpPr/>
            <p:nvPr/>
          </p:nvSpPr>
          <p:spPr>
            <a:xfrm>
              <a:off x="6412316" y="2340842"/>
              <a:ext cx="217826" cy="6826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2400">
                  <a:solidFill>
                    <a:srgbClr val="FFFFFF"/>
                  </a:solidFill>
                  <a:latin typeface="Calibri"/>
                  <a:ea typeface="Calibri"/>
                  <a:cs typeface="Calibri"/>
                  <a:sym typeface="Calibri"/>
                </a:rPr>
                <a:t>  </a:t>
              </a:r>
              <a:endParaRPr sz="1800">
                <a:solidFill>
                  <a:srgbClr val="000000"/>
                </a:solidFill>
                <a:latin typeface="Arial"/>
                <a:ea typeface="Arial"/>
                <a:cs typeface="Arial"/>
                <a:sym typeface="Arial"/>
              </a:endParaRPr>
            </a:p>
          </p:txBody>
        </p:sp>
        <p:pic>
          <p:nvPicPr>
            <p:cNvPr id="506" name="Google Shape;506;p66"/>
            <p:cNvPicPr preferRelativeResize="0"/>
            <p:nvPr/>
          </p:nvPicPr>
          <p:blipFill rotWithShape="1">
            <a:blip r:embed="rId3">
              <a:alphaModFix/>
            </a:blip>
            <a:srcRect/>
            <a:stretch/>
          </p:blipFill>
          <p:spPr>
            <a:xfrm>
              <a:off x="318375" y="3604751"/>
              <a:ext cx="5195856" cy="3233236"/>
            </a:xfrm>
            <a:prstGeom prst="rect">
              <a:avLst/>
            </a:prstGeom>
            <a:noFill/>
            <a:ln>
              <a:noFill/>
            </a:ln>
          </p:spPr>
        </p:pic>
        <p:pic>
          <p:nvPicPr>
            <p:cNvPr id="507" name="Google Shape;507;p66"/>
            <p:cNvPicPr preferRelativeResize="0"/>
            <p:nvPr/>
          </p:nvPicPr>
          <p:blipFill rotWithShape="1">
            <a:blip r:embed="rId4">
              <a:alphaModFix/>
            </a:blip>
            <a:srcRect/>
            <a:stretch/>
          </p:blipFill>
          <p:spPr>
            <a:xfrm>
              <a:off x="7702907" y="1330357"/>
              <a:ext cx="3774516" cy="2816525"/>
            </a:xfrm>
            <a:prstGeom prst="rect">
              <a:avLst/>
            </a:prstGeom>
            <a:noFill/>
            <a:ln>
              <a:noFill/>
            </a:ln>
          </p:spPr>
        </p:pic>
        <p:sp>
          <p:nvSpPr>
            <p:cNvPr id="508" name="Google Shape;508;p66"/>
            <p:cNvSpPr/>
            <p:nvPr/>
          </p:nvSpPr>
          <p:spPr>
            <a:xfrm>
              <a:off x="2950131" y="2851302"/>
              <a:ext cx="84523" cy="33966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1400">
                  <a:solidFill>
                    <a:srgbClr val="FFFFFF"/>
                  </a:solidFill>
                  <a:latin typeface="Arial"/>
                  <a:ea typeface="Arial"/>
                  <a:cs typeface="Arial"/>
                  <a:sym typeface="Arial"/>
                </a:rPr>
                <a:t> </a:t>
              </a:r>
              <a:endParaRPr sz="1800">
                <a:solidFill>
                  <a:srgbClr val="000000"/>
                </a:solidFill>
                <a:latin typeface="Arial"/>
                <a:ea typeface="Arial"/>
                <a:cs typeface="Arial"/>
                <a:sym typeface="Arial"/>
              </a:endParaRPr>
            </a:p>
          </p:txBody>
        </p:sp>
        <p:sp>
          <p:nvSpPr>
            <p:cNvPr id="509" name="Google Shape;509;p66"/>
            <p:cNvSpPr/>
            <p:nvPr/>
          </p:nvSpPr>
          <p:spPr>
            <a:xfrm>
              <a:off x="-381758" y="4146886"/>
              <a:ext cx="5638800" cy="573361"/>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1800">
                  <a:solidFill>
                    <a:srgbClr val="000000"/>
                  </a:solidFill>
                  <a:latin typeface="Calibri"/>
                  <a:ea typeface="Calibri"/>
                  <a:cs typeface="Calibri"/>
                  <a:sym typeface="Calibri"/>
                </a:rPr>
                <a:t> </a:t>
              </a:r>
              <a:endParaRPr sz="1800">
                <a:solidFill>
                  <a:srgbClr val="000000"/>
                </a:solidFill>
                <a:latin typeface="Arial"/>
                <a:ea typeface="Arial"/>
                <a:cs typeface="Arial"/>
                <a:sym typeface="Arial"/>
              </a:endParaRPr>
            </a:p>
          </p:txBody>
        </p:sp>
        <p:sp>
          <p:nvSpPr>
            <p:cNvPr id="510" name="Google Shape;510;p66"/>
            <p:cNvSpPr/>
            <p:nvPr/>
          </p:nvSpPr>
          <p:spPr>
            <a:xfrm>
              <a:off x="167640" y="3988130"/>
              <a:ext cx="3393470" cy="573361"/>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rgbClr val="000000"/>
                </a:solidFill>
                <a:latin typeface="Arial"/>
                <a:ea typeface="Arial"/>
                <a:cs typeface="Arial"/>
                <a:sym typeface="Arial"/>
              </a:endParaRPr>
            </a:p>
          </p:txBody>
        </p:sp>
        <p:sp>
          <p:nvSpPr>
            <p:cNvPr id="511" name="Google Shape;511;p66"/>
            <p:cNvSpPr/>
            <p:nvPr/>
          </p:nvSpPr>
          <p:spPr>
            <a:xfrm>
              <a:off x="167640" y="5093030"/>
              <a:ext cx="1438992" cy="573361"/>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rgbClr val="000000"/>
                </a:solidFill>
                <a:latin typeface="Arial"/>
                <a:ea typeface="Arial"/>
                <a:cs typeface="Arial"/>
                <a:sym typeface="Arial"/>
              </a:endParaRPr>
            </a:p>
          </p:txBody>
        </p:sp>
      </p:grpSp>
      <p:sp>
        <p:nvSpPr>
          <p:cNvPr id="512" name="Google Shape;512;p66"/>
          <p:cNvSpPr txBox="1"/>
          <p:nvPr/>
        </p:nvSpPr>
        <p:spPr>
          <a:xfrm>
            <a:off x="124800" y="1250225"/>
            <a:ext cx="6006000" cy="2986500"/>
          </a:xfrm>
          <a:prstGeom prst="rect">
            <a:avLst/>
          </a:prstGeom>
          <a:noFill/>
          <a:ln>
            <a:noFill/>
          </a:ln>
        </p:spPr>
        <p:txBody>
          <a:bodyPr spcFirstLastPara="1" wrap="square" lIns="68575" tIns="34275" rIns="68575" bIns="34275" anchor="t" anchorCtr="0">
            <a:spAutoFit/>
          </a:bodyPr>
          <a:lstStyle/>
          <a:p>
            <a:pPr marL="215900" marR="0" lvl="0" indent="-228600" algn="l" rtl="0">
              <a:lnSpc>
                <a:spcPct val="107000"/>
              </a:lnSpc>
              <a:spcBef>
                <a:spcPts val="0"/>
              </a:spcBef>
              <a:spcAft>
                <a:spcPts val="0"/>
              </a:spcAft>
              <a:buClr>
                <a:srgbClr val="000000"/>
              </a:buClr>
              <a:buSzPts val="1600"/>
              <a:buFont typeface="Arial"/>
              <a:buChar char="•"/>
            </a:pPr>
            <a:r>
              <a:rPr lang="en" sz="1600">
                <a:solidFill>
                  <a:srgbClr val="000000"/>
                </a:solidFill>
                <a:latin typeface="Calibri"/>
                <a:ea typeface="Calibri"/>
                <a:cs typeface="Calibri"/>
                <a:sym typeface="Calibri"/>
              </a:rPr>
              <a:t>Streams of charged particles from the Sun lead to adverse </a:t>
            </a:r>
            <a:r>
              <a:rPr lang="en" sz="1600" b="1">
                <a:solidFill>
                  <a:srgbClr val="000000"/>
                </a:solidFill>
                <a:latin typeface="Calibri"/>
                <a:ea typeface="Calibri"/>
                <a:cs typeface="Calibri"/>
                <a:sym typeface="Calibri"/>
              </a:rPr>
              <a:t>space weather </a:t>
            </a:r>
            <a:r>
              <a:rPr lang="en" sz="1600">
                <a:solidFill>
                  <a:srgbClr val="000000"/>
                </a:solidFill>
                <a:latin typeface="Calibri"/>
                <a:ea typeface="Calibri"/>
                <a:cs typeface="Calibri"/>
                <a:sym typeface="Calibri"/>
              </a:rPr>
              <a:t>and pose threat to our ambition to explore the outer space and solar system.</a:t>
            </a:r>
            <a:endParaRPr sz="1300"/>
          </a:p>
          <a:p>
            <a:pPr marL="215900" marR="0" lvl="0" indent="-228600" algn="l" rtl="0">
              <a:lnSpc>
                <a:spcPct val="107000"/>
              </a:lnSpc>
              <a:spcBef>
                <a:spcPts val="600"/>
              </a:spcBef>
              <a:spcAft>
                <a:spcPts val="0"/>
              </a:spcAft>
              <a:buClr>
                <a:srgbClr val="000000"/>
              </a:buClr>
              <a:buSzPts val="1600"/>
              <a:buFont typeface="Arial"/>
              <a:buChar char="•"/>
            </a:pPr>
            <a:r>
              <a:rPr lang="en" sz="1600">
                <a:solidFill>
                  <a:srgbClr val="000000"/>
                </a:solidFill>
                <a:latin typeface="Calibri"/>
                <a:ea typeface="Calibri"/>
                <a:cs typeface="Calibri"/>
                <a:sym typeface="Calibri"/>
              </a:rPr>
              <a:t>We may predict space weather by a good understanding of Sun’s magnetic field and its evolution </a:t>
            </a:r>
            <a:endParaRPr sz="1600">
              <a:solidFill>
                <a:srgbClr val="000000"/>
              </a:solidFill>
              <a:latin typeface="Arial"/>
              <a:ea typeface="Arial"/>
              <a:cs typeface="Arial"/>
              <a:sym typeface="Arial"/>
            </a:endParaRPr>
          </a:p>
          <a:p>
            <a:pPr marL="0" marR="0" lvl="0" indent="0" algn="l" rtl="0">
              <a:lnSpc>
                <a:spcPct val="107000"/>
              </a:lnSpc>
              <a:spcBef>
                <a:spcPts val="600"/>
              </a:spcBef>
              <a:spcAft>
                <a:spcPts val="0"/>
              </a:spcAft>
              <a:buNone/>
            </a:pPr>
            <a:endParaRPr sz="1400">
              <a:solidFill>
                <a:srgbClr val="000000"/>
              </a:solidFill>
              <a:latin typeface="Arial"/>
              <a:ea typeface="Arial"/>
              <a:cs typeface="Arial"/>
              <a:sym typeface="Arial"/>
            </a:endParaRPr>
          </a:p>
          <a:p>
            <a:pPr marL="0" marR="0" lvl="0" indent="0" algn="l" rtl="0">
              <a:lnSpc>
                <a:spcPct val="107000"/>
              </a:lnSpc>
              <a:spcBef>
                <a:spcPts val="600"/>
              </a:spcBef>
              <a:spcAft>
                <a:spcPts val="0"/>
              </a:spcAft>
              <a:buNone/>
            </a:pPr>
            <a:endParaRPr sz="1400">
              <a:solidFill>
                <a:srgbClr val="000000"/>
              </a:solidFill>
              <a:latin typeface="Arial"/>
              <a:ea typeface="Arial"/>
              <a:cs typeface="Arial"/>
              <a:sym typeface="Arial"/>
            </a:endParaRPr>
          </a:p>
          <a:p>
            <a:pPr marL="0" marR="0" lvl="0" indent="0" algn="l" rtl="0">
              <a:lnSpc>
                <a:spcPct val="107000"/>
              </a:lnSpc>
              <a:spcBef>
                <a:spcPts val="600"/>
              </a:spcBef>
              <a:spcAft>
                <a:spcPts val="0"/>
              </a:spcAft>
              <a:buNone/>
            </a:pPr>
            <a:endParaRPr sz="1400">
              <a:solidFill>
                <a:srgbClr val="000000"/>
              </a:solidFill>
              <a:latin typeface="Arial"/>
              <a:ea typeface="Arial"/>
              <a:cs typeface="Arial"/>
              <a:sym typeface="Arial"/>
            </a:endParaRPr>
          </a:p>
          <a:p>
            <a:pPr marL="0" marR="0" lvl="0" indent="0" algn="l" rtl="0">
              <a:lnSpc>
                <a:spcPct val="107000"/>
              </a:lnSpc>
              <a:spcBef>
                <a:spcPts val="600"/>
              </a:spcBef>
              <a:spcAft>
                <a:spcPts val="0"/>
              </a:spcAft>
              <a:buNone/>
            </a:pPr>
            <a:endParaRPr sz="1400">
              <a:solidFill>
                <a:srgbClr val="000000"/>
              </a:solidFill>
              <a:latin typeface="Arial"/>
              <a:ea typeface="Arial"/>
              <a:cs typeface="Arial"/>
              <a:sym typeface="Arial"/>
            </a:endParaRPr>
          </a:p>
          <a:p>
            <a:pPr marL="0" marR="0" lvl="0" indent="0" algn="l" rtl="0">
              <a:lnSpc>
                <a:spcPct val="107000"/>
              </a:lnSpc>
              <a:spcBef>
                <a:spcPts val="600"/>
              </a:spcBef>
              <a:spcAft>
                <a:spcPts val="0"/>
              </a:spcAft>
              <a:buNone/>
            </a:pPr>
            <a:r>
              <a:rPr lang="en" sz="1400">
                <a:solidFill>
                  <a:srgbClr val="000000"/>
                </a:solidFill>
                <a:latin typeface="Calibri"/>
                <a:ea typeface="Calibri"/>
                <a:cs typeface="Calibri"/>
                <a:sym typeface="Calibri"/>
              </a:rPr>
              <a:t> </a:t>
            </a:r>
            <a:endParaRPr sz="140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7"/>
          <p:cNvSpPr txBox="1">
            <a:spLocks noGrp="1"/>
          </p:cNvSpPr>
          <p:nvPr>
            <p:ph type="title"/>
          </p:nvPr>
        </p:nvSpPr>
        <p:spPr>
          <a:xfrm>
            <a:off x="406540" y="370461"/>
            <a:ext cx="5162138" cy="85725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WHY VISUAL SUNSPOT NUMBER</a:t>
            </a:r>
            <a:endParaRPr/>
          </a:p>
        </p:txBody>
      </p:sp>
      <p:sp>
        <p:nvSpPr>
          <p:cNvPr id="518" name="Google Shape;518;p67"/>
          <p:cNvSpPr txBox="1">
            <a:spLocks noGrp="1"/>
          </p:cNvSpPr>
          <p:nvPr>
            <p:ph type="body" idx="1"/>
          </p:nvPr>
        </p:nvSpPr>
        <p:spPr>
          <a:xfrm>
            <a:off x="0" y="1017276"/>
            <a:ext cx="8887479" cy="1629289"/>
          </a:xfrm>
          <a:prstGeom prst="rect">
            <a:avLst/>
          </a:prstGeom>
          <a:noFill/>
          <a:ln>
            <a:noFill/>
          </a:ln>
        </p:spPr>
        <p:txBody>
          <a:bodyPr spcFirstLastPara="1" wrap="square" lIns="68575" tIns="34275" rIns="68575" bIns="34275" anchor="t" anchorCtr="0">
            <a:normAutofit fontScale="92500" lnSpcReduction="20000"/>
          </a:bodyPr>
          <a:lstStyle/>
          <a:p>
            <a:pPr marL="520700" lvl="1" indent="-177006" algn="l" rtl="0">
              <a:lnSpc>
                <a:spcPct val="120000"/>
              </a:lnSpc>
              <a:spcBef>
                <a:spcPts val="0"/>
              </a:spcBef>
              <a:spcAft>
                <a:spcPts val="0"/>
              </a:spcAft>
              <a:buSzPct val="100000"/>
              <a:buChar char="•"/>
            </a:pPr>
            <a:r>
              <a:rPr lang="en" sz="1500"/>
              <a:t>Only index with </a:t>
            </a:r>
            <a:r>
              <a:rPr lang="en" sz="1500" b="1"/>
              <a:t>a long and detailed historical record</a:t>
            </a:r>
            <a:r>
              <a:rPr lang="en" sz="1500"/>
              <a:t>.</a:t>
            </a:r>
            <a:endParaRPr/>
          </a:p>
          <a:p>
            <a:pPr marL="520700" lvl="1" indent="-177006" algn="l" rtl="0">
              <a:lnSpc>
                <a:spcPct val="120000"/>
              </a:lnSpc>
              <a:spcBef>
                <a:spcPts val="400"/>
              </a:spcBef>
              <a:spcAft>
                <a:spcPts val="0"/>
              </a:spcAft>
              <a:buSzPct val="100000"/>
              <a:buChar char="•"/>
            </a:pPr>
            <a:r>
              <a:rPr lang="en" sz="1500"/>
              <a:t>Strong correlation between S</a:t>
            </a:r>
            <a:r>
              <a:rPr lang="en" sz="1500" baseline="-25000"/>
              <a:t>N</a:t>
            </a:r>
            <a:r>
              <a:rPr lang="en" sz="1500"/>
              <a:t> and many recent indices: validity of visual sunspot counts as </a:t>
            </a:r>
            <a:r>
              <a:rPr lang="en" sz="1500" b="1"/>
              <a:t>quantitative measure of solar activity</a:t>
            </a:r>
            <a:r>
              <a:rPr lang="en" sz="1500"/>
              <a:t>.</a:t>
            </a:r>
            <a:endParaRPr/>
          </a:p>
          <a:p>
            <a:pPr marL="520700" lvl="1" indent="-177006" algn="l" rtl="0">
              <a:lnSpc>
                <a:spcPct val="120000"/>
              </a:lnSpc>
              <a:spcBef>
                <a:spcPts val="400"/>
              </a:spcBef>
              <a:spcAft>
                <a:spcPts val="0"/>
              </a:spcAft>
              <a:buSzPct val="100000"/>
              <a:buChar char="•"/>
            </a:pPr>
            <a:r>
              <a:rPr lang="en" sz="1500"/>
              <a:t>More recent indices (Ca-II K index,10.7cm flux, MgII core-to-wing ratio) have </a:t>
            </a:r>
            <a:r>
              <a:rPr lang="en" sz="1500" b="1"/>
              <a:t>a much shorter temporal extent </a:t>
            </a:r>
            <a:r>
              <a:rPr lang="en" sz="1500"/>
              <a:t>than S</a:t>
            </a:r>
            <a:r>
              <a:rPr lang="en" sz="1500" baseline="-25000"/>
              <a:t>N</a:t>
            </a:r>
            <a:r>
              <a:rPr lang="en" sz="1500"/>
              <a:t>.</a:t>
            </a:r>
            <a:endParaRPr/>
          </a:p>
          <a:p>
            <a:pPr marL="520700" lvl="1" indent="-177006" algn="l" rtl="0">
              <a:lnSpc>
                <a:spcPct val="120000"/>
              </a:lnSpc>
              <a:spcBef>
                <a:spcPts val="400"/>
              </a:spcBef>
              <a:spcAft>
                <a:spcPts val="0"/>
              </a:spcAft>
              <a:buSzPct val="100000"/>
              <a:buChar char="•"/>
            </a:pPr>
            <a:r>
              <a:rPr lang="en" sz="1500"/>
              <a:t>Isolated instruments (modern data) = </a:t>
            </a:r>
            <a:r>
              <a:rPr lang="en" sz="1500" b="1"/>
              <a:t>no guarantee of long term continuity</a:t>
            </a:r>
            <a:r>
              <a:rPr lang="en" sz="1500"/>
              <a:t>.</a:t>
            </a:r>
            <a:endParaRPr/>
          </a:p>
          <a:p>
            <a:pPr marL="177800" lvl="0" indent="-88900" algn="l" rtl="0">
              <a:lnSpc>
                <a:spcPct val="120000"/>
              </a:lnSpc>
              <a:spcBef>
                <a:spcPts val="800"/>
              </a:spcBef>
              <a:spcAft>
                <a:spcPts val="0"/>
              </a:spcAft>
              <a:buSzPct val="100000"/>
              <a:buNone/>
            </a:pPr>
            <a:endParaRPr/>
          </a:p>
        </p:txBody>
      </p:sp>
      <p:sp>
        <p:nvSpPr>
          <p:cNvPr id="519" name="Google Shape;519;p67" descr="Image result for solar cycle"/>
          <p:cNvSpPr/>
          <p:nvPr/>
        </p:nvSpPr>
        <p:spPr>
          <a:xfrm>
            <a:off x="4229100" y="16954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ill Sans"/>
              <a:ea typeface="Gill Sans"/>
              <a:cs typeface="Gill Sans"/>
              <a:sym typeface="Gill Sans"/>
            </a:endParaRPr>
          </a:p>
        </p:txBody>
      </p:sp>
      <p:pic>
        <p:nvPicPr>
          <p:cNvPr id="520" name="Google Shape;520;p67"/>
          <p:cNvPicPr preferRelativeResize="0"/>
          <p:nvPr/>
        </p:nvPicPr>
        <p:blipFill rotWithShape="1">
          <a:blip r:embed="rId3">
            <a:alphaModFix/>
          </a:blip>
          <a:srcRect/>
          <a:stretch/>
        </p:blipFill>
        <p:spPr>
          <a:xfrm>
            <a:off x="4678934" y="2724793"/>
            <a:ext cx="3814985" cy="1782634"/>
          </a:xfrm>
          <a:prstGeom prst="rect">
            <a:avLst/>
          </a:prstGeom>
          <a:noFill/>
          <a:ln>
            <a:noFill/>
          </a:ln>
        </p:spPr>
      </p:pic>
      <p:pic>
        <p:nvPicPr>
          <p:cNvPr id="521" name="Google Shape;521;p67"/>
          <p:cNvPicPr preferRelativeResize="0"/>
          <p:nvPr/>
        </p:nvPicPr>
        <p:blipFill rotWithShape="1">
          <a:blip r:embed="rId4">
            <a:alphaModFix/>
          </a:blip>
          <a:srcRect/>
          <a:stretch/>
        </p:blipFill>
        <p:spPr>
          <a:xfrm>
            <a:off x="485121" y="2724793"/>
            <a:ext cx="3468821" cy="16292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0"/>
                                        </p:tgtEl>
                                        <p:attrNameLst>
                                          <p:attrName>style.visibility</p:attrName>
                                        </p:attrNameLst>
                                      </p:cBhvr>
                                      <p:to>
                                        <p:strVal val="visible"/>
                                      </p:to>
                                    </p:set>
                                    <p:anim calcmode="lin" valueType="num">
                                      <p:cBhvr additive="base">
                                        <p:cTn id="7" dur="500"/>
                                        <p:tgtEl>
                                          <p:spTgt spid="5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1"/>
                                        </p:tgtEl>
                                        <p:attrNameLst>
                                          <p:attrName>style.visibility</p:attrName>
                                        </p:attrNameLst>
                                      </p:cBhvr>
                                      <p:to>
                                        <p:strVal val="visible"/>
                                      </p:to>
                                    </p:set>
                                    <p:anim calcmode="lin" valueType="num">
                                      <p:cBhvr additive="base">
                                        <p:cTn id="12" dur="500"/>
                                        <p:tgtEl>
                                          <p:spTgt spid="5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8"/>
          <p:cNvSpPr txBox="1">
            <a:spLocks noGrp="1"/>
          </p:cNvSpPr>
          <p:nvPr>
            <p:ph type="title"/>
          </p:nvPr>
        </p:nvSpPr>
        <p:spPr>
          <a:xfrm>
            <a:off x="987416" y="402016"/>
            <a:ext cx="6571200" cy="7869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a:t>What I do….</a:t>
            </a:r>
            <a:endParaRPr/>
          </a:p>
        </p:txBody>
      </p:sp>
      <p:sp>
        <p:nvSpPr>
          <p:cNvPr id="527" name="Google Shape;527;p68"/>
          <p:cNvSpPr txBox="1">
            <a:spLocks noGrp="1"/>
          </p:cNvSpPr>
          <p:nvPr>
            <p:ph type="body" idx="1"/>
          </p:nvPr>
        </p:nvSpPr>
        <p:spPr>
          <a:xfrm>
            <a:off x="1443491" y="1511800"/>
            <a:ext cx="6571200" cy="25881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528" name="Google Shape;528;p68"/>
          <p:cNvPicPr preferRelativeResize="0"/>
          <p:nvPr/>
        </p:nvPicPr>
        <p:blipFill>
          <a:blip r:embed="rId3">
            <a:alphaModFix/>
          </a:blip>
          <a:stretch>
            <a:fillRect/>
          </a:stretch>
        </p:blipFill>
        <p:spPr>
          <a:xfrm>
            <a:off x="456875" y="1119350"/>
            <a:ext cx="8400549" cy="2904775"/>
          </a:xfrm>
          <a:prstGeom prst="rect">
            <a:avLst/>
          </a:prstGeom>
          <a:noFill/>
          <a:ln>
            <a:noFill/>
          </a:ln>
        </p:spPr>
      </p:pic>
      <p:sp>
        <p:nvSpPr>
          <p:cNvPr id="529" name="Google Shape;529;p68"/>
          <p:cNvSpPr/>
          <p:nvPr/>
        </p:nvSpPr>
        <p:spPr>
          <a:xfrm>
            <a:off x="6145675" y="3478125"/>
            <a:ext cx="1562100" cy="471600"/>
          </a:xfrm>
          <a:prstGeom prst="flowChartMagneticTap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0000"/>
                </a:solidFill>
              </a:rPr>
              <a:t>1853-1861</a:t>
            </a:r>
            <a:endParaRPr>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533"/>
        <p:cNvGrpSpPr/>
        <p:nvPr/>
      </p:nvGrpSpPr>
      <p:grpSpPr>
        <a:xfrm>
          <a:off x="0" y="0"/>
          <a:ext cx="0" cy="0"/>
          <a:chOff x="0" y="0"/>
          <a:chExt cx="0" cy="0"/>
        </a:xfrm>
      </p:grpSpPr>
      <p:sp>
        <p:nvSpPr>
          <p:cNvPr id="534" name="Google Shape;534;p69"/>
          <p:cNvSpPr txBox="1">
            <a:spLocks noGrp="1"/>
          </p:cNvSpPr>
          <p:nvPr>
            <p:ph type="title"/>
          </p:nvPr>
        </p:nvSpPr>
        <p:spPr>
          <a:xfrm>
            <a:off x="379072" y="410103"/>
            <a:ext cx="6571343" cy="78692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WHAT I DO…..</a:t>
            </a:r>
            <a:endParaRPr/>
          </a:p>
        </p:txBody>
      </p:sp>
      <p:sp>
        <p:nvSpPr>
          <p:cNvPr id="535" name="Google Shape;535;p69"/>
          <p:cNvSpPr txBox="1">
            <a:spLocks noGrp="1"/>
          </p:cNvSpPr>
          <p:nvPr>
            <p:ph type="body" idx="1"/>
          </p:nvPr>
        </p:nvSpPr>
        <p:spPr>
          <a:xfrm>
            <a:off x="379072" y="1104567"/>
            <a:ext cx="8786812" cy="3213935"/>
          </a:xfrm>
          <a:prstGeom prst="rect">
            <a:avLst/>
          </a:prstGeom>
          <a:noFill/>
          <a:ln>
            <a:noFill/>
          </a:ln>
        </p:spPr>
        <p:txBody>
          <a:bodyPr spcFirstLastPara="1" wrap="square" lIns="68575" tIns="34275" rIns="68575" bIns="34275" anchor="t" anchorCtr="0">
            <a:normAutofit/>
          </a:bodyPr>
          <a:lstStyle/>
          <a:p>
            <a:pPr marL="177800" lvl="0" indent="-171450" algn="l" rtl="0">
              <a:lnSpc>
                <a:spcPct val="120000"/>
              </a:lnSpc>
              <a:spcBef>
                <a:spcPts val="0"/>
              </a:spcBef>
              <a:spcAft>
                <a:spcPts val="0"/>
              </a:spcAft>
              <a:buSzPts val="1500"/>
              <a:buChar char="•"/>
            </a:pPr>
            <a:r>
              <a:rPr lang="en"/>
              <a:t>Common series for Solar Dynamo and Space Weather Predictions : </a:t>
            </a:r>
            <a:r>
              <a:rPr lang="en" b="1"/>
              <a:t>Sunspot Number Series</a:t>
            </a:r>
            <a:endParaRPr/>
          </a:p>
          <a:p>
            <a:pPr marL="177800" lvl="0" indent="-171450" algn="l" rtl="0">
              <a:lnSpc>
                <a:spcPct val="120000"/>
              </a:lnSpc>
              <a:spcBef>
                <a:spcPts val="400"/>
              </a:spcBef>
              <a:spcAft>
                <a:spcPts val="0"/>
              </a:spcAft>
              <a:buSzPts val="1500"/>
              <a:buFont typeface="Arial"/>
              <a:buChar char="•"/>
            </a:pPr>
            <a:r>
              <a:rPr lang="en" sz="1500" b="0" i="0" u="none" strike="noStrike">
                <a:solidFill>
                  <a:srgbClr val="000000"/>
                </a:solidFill>
                <a:latin typeface="Lustria"/>
                <a:ea typeface="Lustria"/>
                <a:cs typeface="Lustria"/>
                <a:sym typeface="Lustria"/>
              </a:rPr>
              <a:t>The</a:t>
            </a:r>
            <a:r>
              <a:rPr lang="en" sz="1500" b="1" i="0" u="none" strike="noStrike">
                <a:solidFill>
                  <a:srgbClr val="000000"/>
                </a:solidFill>
                <a:latin typeface="Lustria"/>
                <a:ea typeface="Lustria"/>
                <a:cs typeface="Lustria"/>
                <a:sym typeface="Lustria"/>
              </a:rPr>
              <a:t> Sunspot Number </a:t>
            </a:r>
            <a:r>
              <a:rPr lang="en" sz="1500" b="0" i="0" u="none" strike="noStrike">
                <a:solidFill>
                  <a:srgbClr val="000000"/>
                </a:solidFill>
                <a:latin typeface="Lustria"/>
                <a:ea typeface="Lustria"/>
                <a:cs typeface="Lustria"/>
                <a:sym typeface="Lustria"/>
              </a:rPr>
              <a:t>introduced by </a:t>
            </a:r>
            <a:r>
              <a:rPr lang="en" sz="1500" b="1" i="0" u="none" strike="noStrike">
                <a:solidFill>
                  <a:srgbClr val="000000"/>
                </a:solidFill>
                <a:latin typeface="Lustria"/>
                <a:ea typeface="Lustria"/>
                <a:cs typeface="Lustria"/>
                <a:sym typeface="Lustria"/>
              </a:rPr>
              <a:t>Prof .Rudolf Wolf</a:t>
            </a:r>
            <a:r>
              <a:rPr lang="en" sz="1500" b="0" i="0" u="none" strike="noStrike">
                <a:solidFill>
                  <a:srgbClr val="000000"/>
                </a:solidFill>
                <a:latin typeface="Lustria"/>
                <a:ea typeface="Lustria"/>
                <a:cs typeface="Lustria"/>
                <a:sym typeface="Lustria"/>
              </a:rPr>
              <a:t> is a collection  of </a:t>
            </a:r>
            <a:r>
              <a:rPr lang="en" sz="1500" b="1" i="0" u="none" strike="noStrike">
                <a:solidFill>
                  <a:srgbClr val="000000"/>
                </a:solidFill>
                <a:latin typeface="Lustria"/>
                <a:ea typeface="Lustria"/>
                <a:cs typeface="Lustria"/>
                <a:sym typeface="Lustria"/>
              </a:rPr>
              <a:t>sunspot observations constructed in 1850</a:t>
            </a:r>
            <a:r>
              <a:rPr lang="en" sz="1500" b="0" i="0" u="none" strike="noStrike">
                <a:solidFill>
                  <a:srgbClr val="000000"/>
                </a:solidFill>
                <a:latin typeface="Lustria"/>
                <a:ea typeface="Lustria"/>
                <a:cs typeface="Lustria"/>
                <a:sym typeface="Lustria"/>
              </a:rPr>
              <a:t> + a time series built in real time since then</a:t>
            </a:r>
            <a:endParaRPr sz="1500" b="0" i="0" u="none" strike="noStrike">
              <a:solidFill>
                <a:srgbClr val="000000"/>
              </a:solidFill>
              <a:latin typeface="Arial"/>
              <a:ea typeface="Arial"/>
              <a:cs typeface="Arial"/>
              <a:sym typeface="Arial"/>
            </a:endParaRPr>
          </a:p>
          <a:p>
            <a:pPr marL="177800" lvl="0" indent="-171450" algn="l" rtl="0">
              <a:lnSpc>
                <a:spcPct val="120000"/>
              </a:lnSpc>
              <a:spcBef>
                <a:spcPts val="400"/>
              </a:spcBef>
              <a:spcAft>
                <a:spcPts val="0"/>
              </a:spcAft>
              <a:buSzPts val="1500"/>
              <a:buFont typeface="Arial"/>
              <a:buChar char="•"/>
            </a:pPr>
            <a:r>
              <a:rPr lang="en" sz="1500" b="0" i="0" u="none" strike="noStrike">
                <a:solidFill>
                  <a:srgbClr val="000000"/>
                </a:solidFill>
                <a:latin typeface="Lustria"/>
                <a:ea typeface="Lustria"/>
                <a:cs typeface="Lustria"/>
                <a:sym typeface="Lustria"/>
              </a:rPr>
              <a:t>For this series the time coverage is widely different at </a:t>
            </a:r>
            <a:r>
              <a:rPr lang="en" sz="1500" b="1" i="0" u="none" strike="noStrike">
                <a:solidFill>
                  <a:srgbClr val="000000"/>
                </a:solidFill>
                <a:latin typeface="Lustria"/>
                <a:ea typeface="Lustria"/>
                <a:cs typeface="Lustria"/>
                <a:sym typeface="Lustria"/>
              </a:rPr>
              <a:t>different</a:t>
            </a:r>
            <a:r>
              <a:rPr lang="en" sz="1500" b="0" i="0" u="none" strike="noStrike">
                <a:solidFill>
                  <a:srgbClr val="000000"/>
                </a:solidFill>
                <a:latin typeface="Lustria"/>
                <a:ea typeface="Lustria"/>
                <a:cs typeface="Lustria"/>
                <a:sym typeface="Lustria"/>
              </a:rPr>
              <a:t> </a:t>
            </a:r>
            <a:r>
              <a:rPr lang="en" sz="1500" b="1" i="0" u="none" strike="noStrike">
                <a:solidFill>
                  <a:srgbClr val="000000"/>
                </a:solidFill>
                <a:latin typeface="Lustria"/>
                <a:ea typeface="Lustria"/>
                <a:cs typeface="Lustria"/>
                <a:sym typeface="Lustria"/>
              </a:rPr>
              <a:t>times,</a:t>
            </a:r>
            <a:r>
              <a:rPr lang="en" sz="1500" b="0" i="0" u="none" strike="noStrike">
                <a:solidFill>
                  <a:srgbClr val="000000"/>
                </a:solidFill>
                <a:latin typeface="Lustria"/>
                <a:ea typeface="Lustria"/>
                <a:cs typeface="Lustria"/>
                <a:sym typeface="Lustria"/>
              </a:rPr>
              <a:t> the </a:t>
            </a:r>
            <a:r>
              <a:rPr lang="en" sz="1500" b="1" i="0" u="none" strike="noStrike">
                <a:solidFill>
                  <a:srgbClr val="000000"/>
                </a:solidFill>
                <a:latin typeface="Lustria"/>
                <a:ea typeface="Lustria"/>
                <a:cs typeface="Lustria"/>
                <a:sym typeface="Lustria"/>
              </a:rPr>
              <a:t>observation techniques</a:t>
            </a:r>
            <a:r>
              <a:rPr lang="en" sz="1500" b="0" i="0" u="none" strike="noStrike">
                <a:solidFill>
                  <a:srgbClr val="000000"/>
                </a:solidFill>
                <a:latin typeface="Lustria"/>
                <a:ea typeface="Lustria"/>
                <a:cs typeface="Lustria"/>
                <a:sym typeface="Lustria"/>
              </a:rPr>
              <a:t>, the </a:t>
            </a:r>
            <a:r>
              <a:rPr lang="en" sz="1500" b="1" i="0" u="none" strike="noStrike">
                <a:solidFill>
                  <a:srgbClr val="000000"/>
                </a:solidFill>
                <a:latin typeface="Lustria"/>
                <a:ea typeface="Lustria"/>
                <a:cs typeface="Lustria"/>
                <a:sym typeface="Lustria"/>
              </a:rPr>
              <a:t>counting techniques,</a:t>
            </a:r>
            <a:r>
              <a:rPr lang="en" sz="1500" b="0" i="0" u="none" strike="noStrike">
                <a:solidFill>
                  <a:srgbClr val="000000"/>
                </a:solidFill>
                <a:latin typeface="Lustria"/>
                <a:ea typeface="Lustria"/>
                <a:cs typeface="Lustria"/>
                <a:sym typeface="Lustria"/>
              </a:rPr>
              <a:t> the </a:t>
            </a:r>
            <a:r>
              <a:rPr lang="en" sz="1500" b="1" i="0" u="none" strike="noStrike">
                <a:solidFill>
                  <a:srgbClr val="000000"/>
                </a:solidFill>
                <a:latin typeface="Lustria"/>
                <a:ea typeface="Lustria"/>
                <a:cs typeface="Lustria"/>
                <a:sym typeface="Lustria"/>
              </a:rPr>
              <a:t>instruments</a:t>
            </a:r>
            <a:r>
              <a:rPr lang="en" sz="1500" b="0" i="0" u="none" strike="noStrike">
                <a:solidFill>
                  <a:srgbClr val="000000"/>
                </a:solidFill>
                <a:latin typeface="Lustria"/>
                <a:ea typeface="Lustria"/>
                <a:cs typeface="Lustria"/>
                <a:sym typeface="Lustria"/>
              </a:rPr>
              <a:t>,</a:t>
            </a:r>
            <a:r>
              <a:rPr lang="en" sz="1500" b="1" i="0" u="none" strike="noStrike">
                <a:solidFill>
                  <a:srgbClr val="000000"/>
                </a:solidFill>
                <a:latin typeface="Lustria"/>
                <a:ea typeface="Lustria"/>
                <a:cs typeface="Lustria"/>
                <a:sym typeface="Lustria"/>
              </a:rPr>
              <a:t> observers eyesight</a:t>
            </a:r>
            <a:r>
              <a:rPr lang="en" sz="1500" b="0" i="0" u="none" strike="noStrike">
                <a:solidFill>
                  <a:srgbClr val="000000"/>
                </a:solidFill>
                <a:latin typeface="Lustria"/>
                <a:ea typeface="Lustria"/>
                <a:cs typeface="Lustria"/>
                <a:sym typeface="Lustria"/>
              </a:rPr>
              <a:t>…</a:t>
            </a:r>
            <a:endParaRPr sz="1500" b="0" i="0" u="none" strike="noStrike">
              <a:solidFill>
                <a:srgbClr val="000000"/>
              </a:solidFill>
              <a:latin typeface="Arial"/>
              <a:ea typeface="Arial"/>
              <a:cs typeface="Arial"/>
              <a:sym typeface="Arial"/>
            </a:endParaRPr>
          </a:p>
          <a:p>
            <a:pPr marL="177800" lvl="0" indent="-171450" algn="l" rtl="0">
              <a:lnSpc>
                <a:spcPct val="120000"/>
              </a:lnSpc>
              <a:spcBef>
                <a:spcPts val="400"/>
              </a:spcBef>
              <a:spcAft>
                <a:spcPts val="0"/>
              </a:spcAft>
              <a:buSzPts val="1500"/>
              <a:buFont typeface="Arial"/>
              <a:buChar char="•"/>
            </a:pPr>
            <a:r>
              <a:rPr lang="en" sz="1500" b="1" i="0" u="none" strike="noStrike">
                <a:solidFill>
                  <a:srgbClr val="000000"/>
                </a:solidFill>
                <a:latin typeface="Lustria"/>
                <a:ea typeface="Lustria"/>
                <a:cs typeface="Lustria"/>
                <a:sym typeface="Lustria"/>
              </a:rPr>
              <a:t>k</a:t>
            </a:r>
            <a:r>
              <a:rPr lang="en" sz="1500" b="0" i="0" u="none" strike="noStrike">
                <a:solidFill>
                  <a:srgbClr val="000000"/>
                </a:solidFill>
                <a:latin typeface="Lustria"/>
                <a:ea typeface="Lustria"/>
                <a:cs typeface="Lustria"/>
                <a:sym typeface="Lustria"/>
              </a:rPr>
              <a:t> = Wolf Observations/ Observer</a:t>
            </a:r>
            <a:endParaRPr sz="1500" b="0" i="0" u="none" strike="noStrike">
              <a:solidFill>
                <a:srgbClr val="000000"/>
              </a:solidFill>
              <a:latin typeface="Arial"/>
              <a:ea typeface="Arial"/>
              <a:cs typeface="Arial"/>
              <a:sym typeface="Arial"/>
            </a:endParaRPr>
          </a:p>
          <a:p>
            <a:pPr marL="177800" lvl="0" indent="-171450" algn="l" rtl="0">
              <a:lnSpc>
                <a:spcPct val="120000"/>
              </a:lnSpc>
              <a:spcBef>
                <a:spcPts val="800"/>
              </a:spcBef>
              <a:spcAft>
                <a:spcPts val="0"/>
              </a:spcAft>
              <a:buSzPts val="1500"/>
              <a:buChar char="•"/>
            </a:pPr>
            <a:r>
              <a:rPr lang="en" b="1"/>
              <a:t>My job</a:t>
            </a:r>
            <a:r>
              <a:rPr lang="en" b="0"/>
              <a:t>:  Detect discrepancies 🡪 Validate the fallacies🡪 Statistically model it 🡪 Test the robustness 🡪 Hand it over to the Dynamos and Space Weather guys</a:t>
            </a:r>
            <a:br>
              <a:rPr lang="en" b="0"/>
            </a:b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0"/>
          <p:cNvSpPr txBox="1">
            <a:spLocks noGrp="1"/>
          </p:cNvSpPr>
          <p:nvPr>
            <p:ph type="title"/>
          </p:nvPr>
        </p:nvSpPr>
        <p:spPr>
          <a:xfrm>
            <a:off x="460954" y="422402"/>
            <a:ext cx="7202456" cy="78692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GUIDING QUESTIONS</a:t>
            </a:r>
            <a:endParaRPr/>
          </a:p>
        </p:txBody>
      </p:sp>
      <p:sp>
        <p:nvSpPr>
          <p:cNvPr id="338" name="Google Shape;338;p50"/>
          <p:cNvSpPr txBox="1">
            <a:spLocks noGrp="1"/>
          </p:cNvSpPr>
          <p:nvPr>
            <p:ph type="body" idx="1"/>
          </p:nvPr>
        </p:nvSpPr>
        <p:spPr>
          <a:xfrm>
            <a:off x="460954" y="1052165"/>
            <a:ext cx="7741072" cy="3448397"/>
          </a:xfrm>
          <a:prstGeom prst="rect">
            <a:avLst/>
          </a:prstGeom>
          <a:noFill/>
          <a:ln>
            <a:noFill/>
          </a:ln>
        </p:spPr>
        <p:txBody>
          <a:bodyPr spcFirstLastPara="1" wrap="square" lIns="68575" tIns="34275" rIns="68575" bIns="34275" anchor="t" anchorCtr="0">
            <a:normAutofit fontScale="25000" lnSpcReduction="20000"/>
          </a:bodyPr>
          <a:lstStyle/>
          <a:p>
            <a:pPr marL="177800" lvl="0" indent="-190500" algn="l" rtl="0">
              <a:lnSpc>
                <a:spcPct val="120000"/>
              </a:lnSpc>
              <a:spcBef>
                <a:spcPts val="0"/>
              </a:spcBef>
              <a:spcAft>
                <a:spcPts val="0"/>
              </a:spcAft>
              <a:buSzPct val="100000"/>
              <a:buChar char="•"/>
            </a:pPr>
            <a:r>
              <a:rPr lang="en" sz="7200"/>
              <a:t>Why study the Sun? 🡪  Basic Introduction</a:t>
            </a:r>
            <a:endParaRPr sz="7200"/>
          </a:p>
          <a:p>
            <a:pPr marL="177800" lvl="0" indent="-190500" algn="l" rtl="0">
              <a:lnSpc>
                <a:spcPct val="120000"/>
              </a:lnSpc>
              <a:spcBef>
                <a:spcPts val="800"/>
              </a:spcBef>
              <a:spcAft>
                <a:spcPts val="0"/>
              </a:spcAft>
              <a:buSzPct val="100000"/>
              <a:buChar char="•"/>
            </a:pPr>
            <a:r>
              <a:rPr lang="en" sz="7200"/>
              <a:t>What are Sunspots and Groups?</a:t>
            </a:r>
            <a:endParaRPr sz="7200"/>
          </a:p>
          <a:p>
            <a:pPr marL="177800" lvl="0" indent="-190500" algn="l" rtl="0">
              <a:lnSpc>
                <a:spcPct val="120000"/>
              </a:lnSpc>
              <a:spcBef>
                <a:spcPts val="800"/>
              </a:spcBef>
              <a:spcAft>
                <a:spcPts val="0"/>
              </a:spcAft>
              <a:buSzPct val="100000"/>
              <a:buChar char="•"/>
            </a:pPr>
            <a:r>
              <a:rPr lang="en" sz="7200"/>
              <a:t>What are characteristic features of Sunspots?</a:t>
            </a:r>
            <a:endParaRPr sz="7200"/>
          </a:p>
          <a:p>
            <a:pPr marL="177800" lvl="0" indent="-190500" algn="l" rtl="0">
              <a:lnSpc>
                <a:spcPct val="120000"/>
              </a:lnSpc>
              <a:spcBef>
                <a:spcPts val="800"/>
              </a:spcBef>
              <a:spcAft>
                <a:spcPts val="0"/>
              </a:spcAft>
              <a:buSzPct val="100000"/>
              <a:buChar char="•"/>
            </a:pPr>
            <a:r>
              <a:rPr lang="en" sz="7200"/>
              <a:t>What is a Solar Dynamo?</a:t>
            </a:r>
            <a:endParaRPr sz="7200"/>
          </a:p>
          <a:p>
            <a:pPr marL="177800" lvl="0" indent="-190500" algn="l" rtl="0">
              <a:lnSpc>
                <a:spcPct val="120000"/>
              </a:lnSpc>
              <a:spcBef>
                <a:spcPts val="800"/>
              </a:spcBef>
              <a:spcAft>
                <a:spcPts val="0"/>
              </a:spcAft>
              <a:buSzPct val="100000"/>
              <a:buChar char="•"/>
            </a:pPr>
            <a:r>
              <a:rPr lang="en" sz="7200"/>
              <a:t>How Sunspots are formed?</a:t>
            </a:r>
            <a:endParaRPr sz="7200"/>
          </a:p>
          <a:p>
            <a:pPr marL="177800" lvl="0" indent="-190500" algn="l" rtl="0">
              <a:lnSpc>
                <a:spcPct val="120000"/>
              </a:lnSpc>
              <a:spcBef>
                <a:spcPts val="800"/>
              </a:spcBef>
              <a:spcAft>
                <a:spcPts val="0"/>
              </a:spcAft>
              <a:buSzPct val="100000"/>
              <a:buChar char="•"/>
            </a:pPr>
            <a:r>
              <a:rPr lang="en" sz="7200"/>
              <a:t>What are Sunspot Numbers?</a:t>
            </a:r>
            <a:endParaRPr sz="7200"/>
          </a:p>
          <a:p>
            <a:pPr marL="177800" lvl="0" indent="-190500" algn="l" rtl="0">
              <a:lnSpc>
                <a:spcPct val="120000"/>
              </a:lnSpc>
              <a:spcBef>
                <a:spcPts val="800"/>
              </a:spcBef>
              <a:spcAft>
                <a:spcPts val="0"/>
              </a:spcAft>
              <a:buSzPct val="100000"/>
              <a:buChar char="•"/>
            </a:pPr>
            <a:r>
              <a:rPr lang="en" sz="7200"/>
              <a:t>Why Sunspot Numbers are important?</a:t>
            </a:r>
            <a:endParaRPr sz="7200"/>
          </a:p>
          <a:p>
            <a:pPr marL="177800" lvl="0" indent="-190500" algn="l" rtl="0">
              <a:lnSpc>
                <a:spcPct val="120000"/>
              </a:lnSpc>
              <a:spcBef>
                <a:spcPts val="800"/>
              </a:spcBef>
              <a:spcAft>
                <a:spcPts val="0"/>
              </a:spcAft>
              <a:buSzPct val="100000"/>
              <a:buChar char="•"/>
            </a:pPr>
            <a:r>
              <a:rPr lang="en" sz="7200"/>
              <a:t>How Sunspots are observed from the Earth?</a:t>
            </a:r>
            <a:endParaRPr sz="7200"/>
          </a:p>
          <a:p>
            <a:pPr marL="177800" lvl="0" indent="-190500" algn="l" rtl="0">
              <a:lnSpc>
                <a:spcPct val="120000"/>
              </a:lnSpc>
              <a:spcBef>
                <a:spcPts val="800"/>
              </a:spcBef>
              <a:spcAft>
                <a:spcPts val="0"/>
              </a:spcAft>
              <a:buSzPct val="100000"/>
              <a:buChar char="•"/>
            </a:pPr>
            <a:r>
              <a:rPr lang="en" sz="7200"/>
              <a:t>What I do?</a:t>
            </a:r>
            <a:endParaRPr sz="7200"/>
          </a:p>
          <a:p>
            <a:pPr marL="177800" lvl="0" indent="-76200" algn="l" rtl="0">
              <a:lnSpc>
                <a:spcPct val="120000"/>
              </a:lnSpc>
              <a:spcBef>
                <a:spcPts val="800"/>
              </a:spcBef>
              <a:spcAft>
                <a:spcPts val="0"/>
              </a:spcAft>
              <a:buSzPts val="375"/>
              <a:buNone/>
            </a:pPr>
            <a:endParaRPr sz="7200"/>
          </a:p>
          <a:p>
            <a:pPr marL="177800" lvl="0" indent="-76200" algn="l" rtl="0">
              <a:lnSpc>
                <a:spcPct val="120000"/>
              </a:lnSpc>
              <a:spcBef>
                <a:spcPts val="800"/>
              </a:spcBef>
              <a:spcAft>
                <a:spcPts val="0"/>
              </a:spcAft>
              <a:buSzPts val="375"/>
              <a:buNone/>
            </a:pPr>
            <a:endParaRPr sz="7200"/>
          </a:p>
          <a:p>
            <a:pPr marL="177800" lvl="0" indent="-76200" algn="l" rtl="0">
              <a:lnSpc>
                <a:spcPct val="120000"/>
              </a:lnSpc>
              <a:spcBef>
                <a:spcPts val="800"/>
              </a:spcBef>
              <a:spcAft>
                <a:spcPts val="0"/>
              </a:spcAft>
              <a:buSzPts val="375"/>
              <a:buNone/>
            </a:pPr>
            <a:endParaRPr sz="7200"/>
          </a:p>
          <a:p>
            <a:pPr marL="177800" lvl="0" indent="-76200" algn="l" rtl="0">
              <a:lnSpc>
                <a:spcPct val="120000"/>
              </a:lnSpc>
              <a:spcBef>
                <a:spcPts val="800"/>
              </a:spcBef>
              <a:spcAft>
                <a:spcPts val="0"/>
              </a:spcAft>
              <a:buSzPct val="100000"/>
              <a:buNone/>
            </a:pPr>
            <a:endParaRPr/>
          </a:p>
          <a:p>
            <a:pPr marL="177800" lvl="0" indent="-76200" algn="l" rtl="0">
              <a:lnSpc>
                <a:spcPct val="120000"/>
              </a:lnSpc>
              <a:spcBef>
                <a:spcPts val="800"/>
              </a:spcBef>
              <a:spcAft>
                <a:spcPts val="0"/>
              </a:spcAft>
              <a:buSzPct val="100000"/>
              <a:buNone/>
            </a:pPr>
            <a:endParaRPr/>
          </a:p>
          <a:p>
            <a:pPr marL="177800" lvl="0" indent="-76200" algn="l" rtl="0">
              <a:lnSpc>
                <a:spcPct val="120000"/>
              </a:lnSpc>
              <a:spcBef>
                <a:spcPts val="800"/>
              </a:spcBef>
              <a:spcAft>
                <a:spcPts val="0"/>
              </a:spcAft>
              <a:buSzPct val="100000"/>
              <a:buNone/>
            </a:pPr>
            <a:endParaRPr/>
          </a:p>
          <a:p>
            <a:pPr marL="177800" lvl="0" indent="-76200" algn="l" rtl="0">
              <a:lnSpc>
                <a:spcPct val="120000"/>
              </a:lnSpc>
              <a:spcBef>
                <a:spcPts val="800"/>
              </a:spcBef>
              <a:spcAft>
                <a:spcPts val="0"/>
              </a:spcAft>
              <a:buSzPct val="100000"/>
              <a:buNone/>
            </a:pPr>
            <a:endParaRPr/>
          </a:p>
          <a:p>
            <a:pPr marL="177800" lvl="0" indent="-76200" algn="l" rtl="0">
              <a:lnSpc>
                <a:spcPct val="120000"/>
              </a:lnSpc>
              <a:spcBef>
                <a:spcPts val="800"/>
              </a:spcBef>
              <a:spcAft>
                <a:spcPts val="0"/>
              </a:spcAft>
              <a:buSzPct val="100000"/>
              <a:buNone/>
            </a:pPr>
            <a:endParaRPr/>
          </a:p>
          <a:p>
            <a:pPr marL="177800" lvl="0" indent="-76200" algn="l" rtl="0">
              <a:lnSpc>
                <a:spcPct val="120000"/>
              </a:lnSpc>
              <a:spcBef>
                <a:spcPts val="800"/>
              </a:spcBef>
              <a:spcAft>
                <a:spcPts val="0"/>
              </a:spcAft>
              <a:buSzPct val="100000"/>
              <a:buNone/>
            </a:pPr>
            <a:endParaRPr/>
          </a:p>
          <a:p>
            <a:pPr marL="177800" lvl="0" indent="-76200" algn="l" rtl="0">
              <a:lnSpc>
                <a:spcPct val="120000"/>
              </a:lnSpc>
              <a:spcBef>
                <a:spcPts val="800"/>
              </a:spcBef>
              <a:spcAft>
                <a:spcPts val="0"/>
              </a:spcAft>
              <a:buSzPct val="1000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0"/>
          <p:cNvSpPr txBox="1">
            <a:spLocks noGrp="1"/>
          </p:cNvSpPr>
          <p:nvPr>
            <p:ph type="title"/>
          </p:nvPr>
        </p:nvSpPr>
        <p:spPr>
          <a:xfrm>
            <a:off x="1443491" y="603391"/>
            <a:ext cx="6571200" cy="7869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endParaRPr/>
          </a:p>
        </p:txBody>
      </p:sp>
      <p:sp>
        <p:nvSpPr>
          <p:cNvPr id="541" name="Google Shape;541;p70"/>
          <p:cNvSpPr txBox="1">
            <a:spLocks noGrp="1"/>
          </p:cNvSpPr>
          <p:nvPr>
            <p:ph type="body" idx="1"/>
          </p:nvPr>
        </p:nvSpPr>
        <p:spPr>
          <a:xfrm>
            <a:off x="1443491" y="1511800"/>
            <a:ext cx="6571200" cy="25881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542" name="Google Shape;542;p70"/>
          <p:cNvPicPr preferRelativeResize="0"/>
          <p:nvPr/>
        </p:nvPicPr>
        <p:blipFill>
          <a:blip r:embed="rId3">
            <a:alphaModFix/>
          </a:blip>
          <a:stretch>
            <a:fillRect/>
          </a:stretch>
        </p:blipFill>
        <p:spPr>
          <a:xfrm>
            <a:off x="364075" y="147375"/>
            <a:ext cx="8591626" cy="4832800"/>
          </a:xfrm>
          <a:prstGeom prst="rect">
            <a:avLst/>
          </a:prstGeom>
          <a:noFill/>
          <a:ln>
            <a:noFill/>
          </a:ln>
        </p:spPr>
      </p:pic>
      <p:sp>
        <p:nvSpPr>
          <p:cNvPr id="543" name="Google Shape;543;p70"/>
          <p:cNvSpPr txBox="1"/>
          <p:nvPr/>
        </p:nvSpPr>
        <p:spPr>
          <a:xfrm>
            <a:off x="58950" y="132650"/>
            <a:ext cx="26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Gill Sans"/>
                <a:ea typeface="Gill Sans"/>
                <a:cs typeface="Gill Sans"/>
                <a:sym typeface="Gill Sans"/>
              </a:rPr>
              <a:t>1</a:t>
            </a:r>
            <a:endParaRPr>
              <a:latin typeface="Gill Sans"/>
              <a:ea typeface="Gill Sans"/>
              <a:cs typeface="Gill Sans"/>
              <a:sym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1"/>
          <p:cNvSpPr txBox="1">
            <a:spLocks noGrp="1"/>
          </p:cNvSpPr>
          <p:nvPr>
            <p:ph type="title"/>
          </p:nvPr>
        </p:nvSpPr>
        <p:spPr>
          <a:xfrm>
            <a:off x="1443491" y="603391"/>
            <a:ext cx="6571200" cy="7869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endParaRPr/>
          </a:p>
        </p:txBody>
      </p:sp>
      <p:sp>
        <p:nvSpPr>
          <p:cNvPr id="549" name="Google Shape;549;p71"/>
          <p:cNvSpPr txBox="1">
            <a:spLocks noGrp="1"/>
          </p:cNvSpPr>
          <p:nvPr>
            <p:ph type="body" idx="1"/>
          </p:nvPr>
        </p:nvSpPr>
        <p:spPr>
          <a:xfrm>
            <a:off x="1443491" y="1511800"/>
            <a:ext cx="6571200" cy="25881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550" name="Google Shape;550;p71"/>
          <p:cNvPicPr preferRelativeResize="0"/>
          <p:nvPr/>
        </p:nvPicPr>
        <p:blipFill>
          <a:blip r:embed="rId3">
            <a:alphaModFix/>
          </a:blip>
          <a:stretch>
            <a:fillRect/>
          </a:stretch>
        </p:blipFill>
        <p:spPr>
          <a:xfrm>
            <a:off x="533813" y="442125"/>
            <a:ext cx="8390575" cy="3239150"/>
          </a:xfrm>
          <a:prstGeom prst="rect">
            <a:avLst/>
          </a:prstGeom>
          <a:noFill/>
          <a:ln>
            <a:noFill/>
          </a:ln>
        </p:spPr>
      </p:pic>
      <p:pic>
        <p:nvPicPr>
          <p:cNvPr id="551" name="Google Shape;551;p71"/>
          <p:cNvPicPr preferRelativeResize="0"/>
          <p:nvPr/>
        </p:nvPicPr>
        <p:blipFill>
          <a:blip r:embed="rId4">
            <a:alphaModFix/>
          </a:blip>
          <a:stretch>
            <a:fillRect/>
          </a:stretch>
        </p:blipFill>
        <p:spPr>
          <a:xfrm>
            <a:off x="1989600" y="539050"/>
            <a:ext cx="6794150" cy="4533600"/>
          </a:xfrm>
          <a:prstGeom prst="rect">
            <a:avLst/>
          </a:prstGeom>
          <a:noFill/>
          <a:ln>
            <a:noFill/>
          </a:ln>
        </p:spPr>
      </p:pic>
      <p:sp>
        <p:nvSpPr>
          <p:cNvPr id="552" name="Google Shape;552;p71"/>
          <p:cNvSpPr txBox="1"/>
          <p:nvPr/>
        </p:nvSpPr>
        <p:spPr>
          <a:xfrm>
            <a:off x="0" y="41925"/>
            <a:ext cx="42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Gill Sans"/>
                <a:ea typeface="Gill Sans"/>
                <a:cs typeface="Gill Sans"/>
                <a:sym typeface="Gill Sans"/>
              </a:rPr>
              <a:t>2</a:t>
            </a:r>
            <a:endParaRPr>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2"/>
          <p:cNvSpPr txBox="1">
            <a:spLocks noGrp="1"/>
          </p:cNvSpPr>
          <p:nvPr>
            <p:ph type="title"/>
          </p:nvPr>
        </p:nvSpPr>
        <p:spPr>
          <a:xfrm>
            <a:off x="-9" y="352841"/>
            <a:ext cx="6571200" cy="7869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1100"/>
              <a:buFont typeface="Arial"/>
              <a:buNone/>
            </a:pPr>
            <a:r>
              <a:rPr lang="en"/>
              <a:t>Some Uncertainties….</a:t>
            </a:r>
            <a:endParaRPr/>
          </a:p>
        </p:txBody>
      </p:sp>
      <p:sp>
        <p:nvSpPr>
          <p:cNvPr id="558" name="Google Shape;558;p72"/>
          <p:cNvSpPr txBox="1">
            <a:spLocks noGrp="1"/>
          </p:cNvSpPr>
          <p:nvPr>
            <p:ph type="body" idx="1"/>
          </p:nvPr>
        </p:nvSpPr>
        <p:spPr>
          <a:xfrm>
            <a:off x="-9" y="1202300"/>
            <a:ext cx="6571200" cy="2588100"/>
          </a:xfrm>
          <a:prstGeom prst="rect">
            <a:avLst/>
          </a:prstGeom>
        </p:spPr>
        <p:txBody>
          <a:bodyPr spcFirstLastPara="1" wrap="square" lIns="68575" tIns="34275" rIns="68575" bIns="34275" anchor="t" anchorCtr="0">
            <a:normAutofit fontScale="25000" lnSpcReduction="20000"/>
          </a:bodyPr>
          <a:lstStyle/>
          <a:p>
            <a:pPr marL="0" lvl="0" indent="0" algn="l" rtl="0">
              <a:lnSpc>
                <a:spcPct val="115000"/>
              </a:lnSpc>
              <a:spcBef>
                <a:spcPts val="0"/>
              </a:spcBef>
              <a:spcAft>
                <a:spcPts val="0"/>
              </a:spcAft>
              <a:buClr>
                <a:schemeClr val="dk1"/>
              </a:buClr>
              <a:buSzPct val="61111"/>
              <a:buFont typeface="Arial"/>
              <a:buNone/>
            </a:pPr>
            <a:endParaRPr sz="1800" b="1">
              <a:latin typeface="Calibri"/>
              <a:ea typeface="Calibri"/>
              <a:cs typeface="Calibri"/>
              <a:sym typeface="Calibri"/>
            </a:endParaRPr>
          </a:p>
          <a:p>
            <a:pPr marL="0" lvl="0" indent="0" algn="l" rtl="0">
              <a:lnSpc>
                <a:spcPct val="115000"/>
              </a:lnSpc>
              <a:spcBef>
                <a:spcPts val="0"/>
              </a:spcBef>
              <a:spcAft>
                <a:spcPts val="0"/>
              </a:spcAft>
              <a:buClr>
                <a:schemeClr val="dk1"/>
              </a:buClr>
              <a:buSzPct val="61111"/>
              <a:buFont typeface="Arial"/>
              <a:buNone/>
            </a:pPr>
            <a:endParaRPr sz="1800" b="1">
              <a:latin typeface="Calibri"/>
              <a:ea typeface="Calibri"/>
              <a:cs typeface="Calibri"/>
              <a:sym typeface="Calibri"/>
            </a:endParaRPr>
          </a:p>
          <a:p>
            <a:pPr marL="0" lvl="0" indent="0" algn="l" rtl="0">
              <a:lnSpc>
                <a:spcPct val="115000"/>
              </a:lnSpc>
              <a:spcBef>
                <a:spcPts val="0"/>
              </a:spcBef>
              <a:spcAft>
                <a:spcPts val="0"/>
              </a:spcAft>
              <a:buClr>
                <a:schemeClr val="dk1"/>
              </a:buClr>
              <a:buSzPct val="61111"/>
              <a:buFont typeface="Arial"/>
              <a:buNone/>
            </a:pPr>
            <a:endParaRPr sz="1800" b="1">
              <a:latin typeface="Calibri"/>
              <a:ea typeface="Calibri"/>
              <a:cs typeface="Calibri"/>
              <a:sym typeface="Calibri"/>
            </a:endParaRPr>
          </a:p>
          <a:p>
            <a:pPr marL="0" lvl="0" indent="0" algn="l" rtl="0">
              <a:lnSpc>
                <a:spcPct val="115000"/>
              </a:lnSpc>
              <a:spcBef>
                <a:spcPts val="0"/>
              </a:spcBef>
              <a:spcAft>
                <a:spcPts val="0"/>
              </a:spcAft>
              <a:buClr>
                <a:schemeClr val="dk1"/>
              </a:buClr>
              <a:buSzPts val="275"/>
              <a:buFont typeface="Arial"/>
              <a:buNone/>
            </a:pPr>
            <a:r>
              <a:rPr lang="en" sz="7350" b="1">
                <a:latin typeface="Calibri"/>
                <a:ea typeface="Calibri"/>
                <a:cs typeface="Calibri"/>
                <a:sym typeface="Calibri"/>
              </a:rPr>
              <a:t>Daily SN: = </a:t>
            </a:r>
            <a:r>
              <a:rPr lang="en" sz="7350" b="1">
                <a:latin typeface="Arial"/>
                <a:ea typeface="Arial"/>
                <a:cs typeface="Arial"/>
                <a:sym typeface="Arial"/>
              </a:rPr>
              <a:t>k</a:t>
            </a:r>
            <a:r>
              <a:rPr lang="en" sz="7350" b="1" baseline="-25000">
                <a:solidFill>
                  <a:srgbClr val="836967"/>
                </a:solidFill>
                <a:latin typeface="Arial"/>
                <a:ea typeface="Arial"/>
                <a:cs typeface="Arial"/>
                <a:sym typeface="Arial"/>
              </a:rPr>
              <a:t>_</a:t>
            </a:r>
            <a:r>
              <a:rPr lang="en" sz="7350" b="1" baseline="-25000">
                <a:latin typeface="Arial"/>
                <a:ea typeface="Arial"/>
                <a:cs typeface="Arial"/>
                <a:sym typeface="Arial"/>
              </a:rPr>
              <a:t>1</a:t>
            </a:r>
            <a:r>
              <a:rPr lang="en" sz="7350" b="1">
                <a:solidFill>
                  <a:srgbClr val="836967"/>
                </a:solidFill>
                <a:latin typeface="Arial"/>
                <a:ea typeface="Arial"/>
                <a:cs typeface="Arial"/>
                <a:sym typeface="Arial"/>
              </a:rPr>
              <a:t> </a:t>
            </a:r>
            <a:r>
              <a:rPr lang="en" sz="7350" b="1">
                <a:latin typeface="Arial"/>
                <a:ea typeface="Arial"/>
                <a:cs typeface="Arial"/>
                <a:sym typeface="Arial"/>
              </a:rPr>
              <a:t>y</a:t>
            </a:r>
            <a:r>
              <a:rPr lang="en" sz="7350" b="1" baseline="-25000">
                <a:solidFill>
                  <a:srgbClr val="836967"/>
                </a:solidFill>
                <a:latin typeface="Arial"/>
                <a:ea typeface="Arial"/>
                <a:cs typeface="Arial"/>
                <a:sym typeface="Arial"/>
              </a:rPr>
              <a:t>_</a:t>
            </a:r>
            <a:r>
              <a:rPr lang="en" sz="7350" b="1" baseline="-25000">
                <a:latin typeface="Arial"/>
                <a:ea typeface="Arial"/>
                <a:cs typeface="Arial"/>
                <a:sym typeface="Arial"/>
              </a:rPr>
              <a:t>1</a:t>
            </a:r>
            <a:r>
              <a:rPr lang="en" sz="7350" b="1">
                <a:latin typeface="Arial"/>
                <a:ea typeface="Arial"/>
                <a:cs typeface="Arial"/>
                <a:sym typeface="Arial"/>
              </a:rPr>
              <a:t>+k</a:t>
            </a:r>
            <a:r>
              <a:rPr lang="en" sz="7350" b="1" baseline="-25000">
                <a:solidFill>
                  <a:srgbClr val="836967"/>
                </a:solidFill>
                <a:latin typeface="Arial"/>
                <a:ea typeface="Arial"/>
                <a:cs typeface="Arial"/>
                <a:sym typeface="Arial"/>
              </a:rPr>
              <a:t>_</a:t>
            </a:r>
            <a:r>
              <a:rPr lang="en" sz="7350" b="1" baseline="-25000">
                <a:latin typeface="Arial"/>
                <a:ea typeface="Arial"/>
                <a:cs typeface="Arial"/>
                <a:sym typeface="Arial"/>
              </a:rPr>
              <a:t>2</a:t>
            </a:r>
            <a:r>
              <a:rPr lang="en" sz="7350" b="1">
                <a:solidFill>
                  <a:srgbClr val="836967"/>
                </a:solidFill>
                <a:latin typeface="Arial"/>
                <a:ea typeface="Arial"/>
                <a:cs typeface="Arial"/>
                <a:sym typeface="Arial"/>
              </a:rPr>
              <a:t> </a:t>
            </a:r>
            <a:r>
              <a:rPr lang="en" sz="7350" b="1">
                <a:latin typeface="Arial"/>
                <a:ea typeface="Arial"/>
                <a:cs typeface="Arial"/>
                <a:sym typeface="Arial"/>
              </a:rPr>
              <a:t>y</a:t>
            </a:r>
            <a:r>
              <a:rPr lang="en" sz="7350" b="1" baseline="-25000">
                <a:solidFill>
                  <a:srgbClr val="836967"/>
                </a:solidFill>
                <a:latin typeface="Arial"/>
                <a:ea typeface="Arial"/>
                <a:cs typeface="Arial"/>
                <a:sym typeface="Arial"/>
              </a:rPr>
              <a:t>_</a:t>
            </a:r>
            <a:r>
              <a:rPr lang="en" sz="7350" b="1" baseline="-25000">
                <a:latin typeface="Arial"/>
                <a:ea typeface="Arial"/>
                <a:cs typeface="Arial"/>
                <a:sym typeface="Arial"/>
              </a:rPr>
              <a:t>2</a:t>
            </a:r>
            <a:r>
              <a:rPr lang="en" sz="7350" b="1">
                <a:latin typeface="Arial"/>
                <a:ea typeface="Arial"/>
                <a:cs typeface="Arial"/>
                <a:sym typeface="Arial"/>
              </a:rPr>
              <a:t>+k</a:t>
            </a:r>
            <a:r>
              <a:rPr lang="en" sz="7350" b="1" baseline="-25000">
                <a:solidFill>
                  <a:srgbClr val="836967"/>
                </a:solidFill>
                <a:latin typeface="Arial"/>
                <a:ea typeface="Arial"/>
                <a:cs typeface="Arial"/>
                <a:sym typeface="Arial"/>
              </a:rPr>
              <a:t>_</a:t>
            </a:r>
            <a:r>
              <a:rPr lang="en" sz="7350" b="1" baseline="-25000">
                <a:latin typeface="Arial"/>
                <a:ea typeface="Arial"/>
                <a:cs typeface="Arial"/>
                <a:sym typeface="Arial"/>
              </a:rPr>
              <a:t>3</a:t>
            </a:r>
            <a:r>
              <a:rPr lang="en" sz="7350" b="1">
                <a:latin typeface="Arial"/>
                <a:ea typeface="Arial"/>
                <a:cs typeface="Arial"/>
                <a:sym typeface="Arial"/>
              </a:rPr>
              <a:t>y</a:t>
            </a:r>
            <a:r>
              <a:rPr lang="en" sz="7350" b="1" baseline="-25000">
                <a:solidFill>
                  <a:srgbClr val="836967"/>
                </a:solidFill>
                <a:latin typeface="Arial"/>
                <a:ea typeface="Arial"/>
                <a:cs typeface="Arial"/>
                <a:sym typeface="Arial"/>
              </a:rPr>
              <a:t>_</a:t>
            </a:r>
            <a:r>
              <a:rPr lang="en" sz="7350" b="1" baseline="-25000">
                <a:latin typeface="Arial"/>
                <a:ea typeface="Arial"/>
                <a:cs typeface="Arial"/>
                <a:sym typeface="Arial"/>
              </a:rPr>
              <a:t>3</a:t>
            </a:r>
            <a:r>
              <a:rPr lang="en" sz="7350" b="1">
                <a:latin typeface="Arial"/>
                <a:ea typeface="Arial"/>
                <a:cs typeface="Arial"/>
                <a:sym typeface="Arial"/>
              </a:rPr>
              <a:t>+…+k</a:t>
            </a:r>
            <a:r>
              <a:rPr lang="en" sz="7350" b="1" baseline="-25000">
                <a:solidFill>
                  <a:srgbClr val="836967"/>
                </a:solidFill>
                <a:latin typeface="Arial"/>
                <a:ea typeface="Arial"/>
                <a:cs typeface="Arial"/>
                <a:sym typeface="Arial"/>
              </a:rPr>
              <a:t>_</a:t>
            </a:r>
            <a:r>
              <a:rPr lang="en" sz="7350" b="1" baseline="-25000">
                <a:latin typeface="Arial"/>
                <a:ea typeface="Arial"/>
                <a:cs typeface="Arial"/>
                <a:sym typeface="Arial"/>
              </a:rPr>
              <a:t>n</a:t>
            </a:r>
            <a:r>
              <a:rPr lang="en" sz="7350" b="1">
                <a:solidFill>
                  <a:srgbClr val="836967"/>
                </a:solidFill>
                <a:latin typeface="Arial"/>
                <a:ea typeface="Arial"/>
                <a:cs typeface="Arial"/>
                <a:sym typeface="Arial"/>
              </a:rPr>
              <a:t> </a:t>
            </a:r>
            <a:r>
              <a:rPr lang="en" sz="7350" b="1">
                <a:latin typeface="Arial"/>
                <a:ea typeface="Arial"/>
                <a:cs typeface="Arial"/>
                <a:sym typeface="Arial"/>
              </a:rPr>
              <a:t>y</a:t>
            </a:r>
            <a:r>
              <a:rPr lang="en" sz="7350" b="1" baseline="-25000">
                <a:solidFill>
                  <a:srgbClr val="836967"/>
                </a:solidFill>
                <a:latin typeface="Arial"/>
                <a:ea typeface="Arial"/>
                <a:cs typeface="Arial"/>
                <a:sym typeface="Arial"/>
              </a:rPr>
              <a:t>_</a:t>
            </a:r>
            <a:r>
              <a:rPr lang="en" sz="7350" b="1" baseline="-25000">
                <a:latin typeface="Arial"/>
                <a:ea typeface="Arial"/>
                <a:cs typeface="Arial"/>
                <a:sym typeface="Arial"/>
              </a:rPr>
              <a:t>n</a:t>
            </a:r>
            <a:endParaRPr sz="7350" b="1" baseline="-25000">
              <a:latin typeface="Arial"/>
              <a:ea typeface="Arial"/>
              <a:cs typeface="Arial"/>
              <a:sym typeface="Arial"/>
            </a:endParaRPr>
          </a:p>
          <a:p>
            <a:pPr marL="0" lvl="0" indent="0" algn="l" rtl="0">
              <a:lnSpc>
                <a:spcPct val="115000"/>
              </a:lnSpc>
              <a:spcBef>
                <a:spcPts val="0"/>
              </a:spcBef>
              <a:spcAft>
                <a:spcPts val="0"/>
              </a:spcAft>
              <a:buClr>
                <a:schemeClr val="dk1"/>
              </a:buClr>
              <a:buSzPts val="275"/>
              <a:buFont typeface="Arial"/>
              <a:buNone/>
            </a:pPr>
            <a:endParaRPr sz="7350" b="1">
              <a:latin typeface="Calibri"/>
              <a:ea typeface="Calibri"/>
              <a:cs typeface="Calibri"/>
              <a:sym typeface="Calibri"/>
            </a:endParaRPr>
          </a:p>
          <a:p>
            <a:pPr marL="0" lvl="0" indent="0" algn="l" rtl="0">
              <a:lnSpc>
                <a:spcPct val="115000"/>
              </a:lnSpc>
              <a:spcBef>
                <a:spcPts val="0"/>
              </a:spcBef>
              <a:spcAft>
                <a:spcPts val="0"/>
              </a:spcAft>
              <a:buClr>
                <a:schemeClr val="dk1"/>
              </a:buClr>
              <a:buSzPts val="275"/>
              <a:buFont typeface="Arial"/>
              <a:buNone/>
            </a:pPr>
            <a:r>
              <a:rPr lang="en" sz="7350" b="1">
                <a:solidFill>
                  <a:schemeClr val="accent4"/>
                </a:solidFill>
                <a:latin typeface="Calibri"/>
                <a:ea typeface="Calibri"/>
                <a:cs typeface="Calibri"/>
                <a:sym typeface="Calibri"/>
              </a:rPr>
              <a:t>Which one is the true value - not only for SN but also for other parameters such as Area or positions?</a:t>
            </a:r>
            <a:endParaRPr sz="7350" b="1" u="sng">
              <a:solidFill>
                <a:schemeClr val="accent4"/>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275"/>
              <a:buFont typeface="Arial"/>
              <a:buNone/>
            </a:pPr>
            <a:r>
              <a:rPr lang="en" sz="7350" b="1" u="sng">
                <a:latin typeface="Calibri"/>
                <a:ea typeface="Calibri"/>
                <a:cs typeface="Calibri"/>
                <a:sym typeface="Calibri"/>
              </a:rPr>
              <a:t>Proposed Model:</a:t>
            </a:r>
            <a:endParaRPr sz="7350" b="1" u="sng">
              <a:latin typeface="Calibri"/>
              <a:ea typeface="Calibri"/>
              <a:cs typeface="Calibri"/>
              <a:sym typeface="Calibri"/>
            </a:endParaRPr>
          </a:p>
          <a:p>
            <a:pPr marL="0" lvl="0" indent="0" algn="l" rtl="0">
              <a:lnSpc>
                <a:spcPct val="115000"/>
              </a:lnSpc>
              <a:spcBef>
                <a:spcPts val="0"/>
              </a:spcBef>
              <a:spcAft>
                <a:spcPts val="0"/>
              </a:spcAft>
              <a:buClr>
                <a:schemeClr val="dk1"/>
              </a:buClr>
              <a:buSzPts val="275"/>
              <a:buFont typeface="Arial"/>
              <a:buNone/>
            </a:pPr>
            <a:r>
              <a:rPr lang="en" sz="7350">
                <a:solidFill>
                  <a:srgbClr val="FF0000"/>
                </a:solidFill>
                <a:latin typeface="Calibri"/>
                <a:ea typeface="Calibri"/>
                <a:cs typeface="Calibri"/>
                <a:sym typeface="Calibri"/>
              </a:rPr>
              <a:t>Explanatory Variable</a:t>
            </a:r>
            <a:r>
              <a:rPr lang="en" sz="7350">
                <a:latin typeface="Calibri"/>
                <a:ea typeface="Calibri"/>
                <a:cs typeface="Calibri"/>
                <a:sym typeface="Calibri"/>
              </a:rPr>
              <a:t>: Time</a:t>
            </a:r>
            <a:endParaRPr sz="7350">
              <a:latin typeface="Calibri"/>
              <a:ea typeface="Calibri"/>
              <a:cs typeface="Calibri"/>
              <a:sym typeface="Calibri"/>
            </a:endParaRPr>
          </a:p>
          <a:p>
            <a:pPr marL="0" lvl="0" indent="0" algn="l" rtl="0">
              <a:lnSpc>
                <a:spcPct val="115000"/>
              </a:lnSpc>
              <a:spcBef>
                <a:spcPts val="0"/>
              </a:spcBef>
              <a:spcAft>
                <a:spcPts val="0"/>
              </a:spcAft>
              <a:buClr>
                <a:schemeClr val="dk1"/>
              </a:buClr>
              <a:buSzPts val="275"/>
              <a:buFont typeface="Arial"/>
              <a:buNone/>
            </a:pPr>
            <a:r>
              <a:rPr lang="en" sz="7350">
                <a:solidFill>
                  <a:srgbClr val="FF0000"/>
                </a:solidFill>
                <a:latin typeface="Calibri"/>
                <a:ea typeface="Calibri"/>
                <a:cs typeface="Calibri"/>
                <a:sym typeface="Calibri"/>
              </a:rPr>
              <a:t>Overdispersed Count data:</a:t>
            </a:r>
            <a:r>
              <a:rPr lang="en" sz="7350">
                <a:latin typeface="Calibri"/>
                <a:ea typeface="Calibri"/>
                <a:cs typeface="Calibri"/>
                <a:sym typeface="Calibri"/>
              </a:rPr>
              <a:t>Sunspot Data (SN/ Area/Position)</a:t>
            </a:r>
            <a:endParaRPr sz="7350">
              <a:solidFill>
                <a:srgbClr val="FF000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275"/>
              <a:buFont typeface="Arial"/>
              <a:buNone/>
            </a:pPr>
            <a:endParaRPr sz="7350">
              <a:solidFill>
                <a:srgbClr val="FF000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275"/>
              <a:buFont typeface="Arial"/>
              <a:buNone/>
            </a:pPr>
            <a:r>
              <a:rPr lang="en" sz="7350" b="1">
                <a:latin typeface="Calibri"/>
                <a:ea typeface="Calibri"/>
                <a:cs typeface="Calibri"/>
                <a:sym typeface="Calibri"/>
              </a:rPr>
              <a:t>Daily Estimated True Value</a:t>
            </a:r>
            <a:r>
              <a:rPr lang="en" sz="7350">
                <a:latin typeface="Calibri"/>
                <a:ea typeface="Calibri"/>
                <a:cs typeface="Calibri"/>
                <a:sym typeface="Calibri"/>
              </a:rPr>
              <a:t> →  Fitted values</a:t>
            </a:r>
            <a:endParaRPr sz="7350">
              <a:latin typeface="Calibri"/>
              <a:ea typeface="Calibri"/>
              <a:cs typeface="Calibri"/>
              <a:sym typeface="Calibri"/>
            </a:endParaRPr>
          </a:p>
          <a:p>
            <a:pPr marL="0" lvl="0" indent="0" algn="l" rtl="0">
              <a:spcBef>
                <a:spcPts val="800"/>
              </a:spcBef>
              <a:spcAft>
                <a:spcPts val="0"/>
              </a:spcAft>
              <a:buNone/>
            </a:pPr>
            <a:endParaRPr sz="7350"/>
          </a:p>
        </p:txBody>
      </p:sp>
      <p:pic>
        <p:nvPicPr>
          <p:cNvPr id="559" name="Google Shape;559;p72"/>
          <p:cNvPicPr preferRelativeResize="0"/>
          <p:nvPr/>
        </p:nvPicPr>
        <p:blipFill rotWithShape="1">
          <a:blip r:embed="rId3">
            <a:alphaModFix/>
          </a:blip>
          <a:srcRect r="1652" b="5204"/>
          <a:stretch/>
        </p:blipFill>
        <p:spPr>
          <a:xfrm>
            <a:off x="5821425" y="0"/>
            <a:ext cx="3189925" cy="1896875"/>
          </a:xfrm>
          <a:prstGeom prst="rect">
            <a:avLst/>
          </a:prstGeom>
          <a:noFill/>
          <a:ln>
            <a:noFill/>
          </a:ln>
        </p:spPr>
      </p:pic>
      <p:pic>
        <p:nvPicPr>
          <p:cNvPr id="560" name="Google Shape;560;p72"/>
          <p:cNvPicPr preferRelativeResize="0"/>
          <p:nvPr/>
        </p:nvPicPr>
        <p:blipFill>
          <a:blip r:embed="rId4">
            <a:alphaModFix/>
          </a:blip>
          <a:stretch>
            <a:fillRect/>
          </a:stretch>
        </p:blipFill>
        <p:spPr>
          <a:xfrm>
            <a:off x="4443575" y="3522350"/>
            <a:ext cx="4567775" cy="1453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3"/>
          <p:cNvSpPr txBox="1">
            <a:spLocks noGrp="1"/>
          </p:cNvSpPr>
          <p:nvPr>
            <p:ph type="body" idx="1"/>
          </p:nvPr>
        </p:nvSpPr>
        <p:spPr>
          <a:xfrm>
            <a:off x="1443491" y="1511800"/>
            <a:ext cx="6571200" cy="25881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566" name="Google Shape;566;p73"/>
          <p:cNvPicPr preferRelativeResize="0"/>
          <p:nvPr/>
        </p:nvPicPr>
        <p:blipFill rotWithShape="1">
          <a:blip r:embed="rId3">
            <a:alphaModFix/>
          </a:blip>
          <a:srcRect/>
          <a:stretch/>
        </p:blipFill>
        <p:spPr>
          <a:xfrm>
            <a:off x="167352" y="874495"/>
            <a:ext cx="4099301" cy="759475"/>
          </a:xfrm>
          <a:prstGeom prst="rect">
            <a:avLst/>
          </a:prstGeom>
          <a:noFill/>
          <a:ln>
            <a:noFill/>
          </a:ln>
        </p:spPr>
      </p:pic>
      <p:pic>
        <p:nvPicPr>
          <p:cNvPr id="567" name="Google Shape;567;p73"/>
          <p:cNvPicPr preferRelativeResize="0"/>
          <p:nvPr/>
        </p:nvPicPr>
        <p:blipFill rotWithShape="1">
          <a:blip r:embed="rId4">
            <a:alphaModFix/>
          </a:blip>
          <a:srcRect/>
          <a:stretch/>
        </p:blipFill>
        <p:spPr>
          <a:xfrm>
            <a:off x="4746800" y="808975"/>
            <a:ext cx="4261425" cy="890525"/>
          </a:xfrm>
          <a:prstGeom prst="rect">
            <a:avLst/>
          </a:prstGeom>
          <a:noFill/>
          <a:ln>
            <a:noFill/>
          </a:ln>
        </p:spPr>
      </p:pic>
      <p:pic>
        <p:nvPicPr>
          <p:cNvPr id="568" name="Google Shape;568;p73"/>
          <p:cNvPicPr preferRelativeResize="0"/>
          <p:nvPr/>
        </p:nvPicPr>
        <p:blipFill>
          <a:blip r:embed="rId5">
            <a:alphaModFix/>
          </a:blip>
          <a:stretch>
            <a:fillRect/>
          </a:stretch>
        </p:blipFill>
        <p:spPr>
          <a:xfrm>
            <a:off x="203156" y="1633969"/>
            <a:ext cx="3966976" cy="1053525"/>
          </a:xfrm>
          <a:prstGeom prst="rect">
            <a:avLst/>
          </a:prstGeom>
          <a:noFill/>
          <a:ln>
            <a:noFill/>
          </a:ln>
        </p:spPr>
      </p:pic>
      <p:pic>
        <p:nvPicPr>
          <p:cNvPr id="569" name="Google Shape;569;p73"/>
          <p:cNvPicPr preferRelativeResize="0"/>
          <p:nvPr/>
        </p:nvPicPr>
        <p:blipFill>
          <a:blip r:embed="rId6">
            <a:alphaModFix/>
          </a:blip>
          <a:stretch>
            <a:fillRect/>
          </a:stretch>
        </p:blipFill>
        <p:spPr>
          <a:xfrm>
            <a:off x="4746800" y="1699500"/>
            <a:ext cx="4254304" cy="1193950"/>
          </a:xfrm>
          <a:prstGeom prst="rect">
            <a:avLst/>
          </a:prstGeom>
          <a:noFill/>
          <a:ln>
            <a:noFill/>
          </a:ln>
        </p:spPr>
      </p:pic>
      <p:pic>
        <p:nvPicPr>
          <p:cNvPr id="570" name="Google Shape;570;p73"/>
          <p:cNvPicPr preferRelativeResize="0"/>
          <p:nvPr/>
        </p:nvPicPr>
        <p:blipFill>
          <a:blip r:embed="rId7">
            <a:alphaModFix/>
          </a:blip>
          <a:stretch>
            <a:fillRect/>
          </a:stretch>
        </p:blipFill>
        <p:spPr>
          <a:xfrm>
            <a:off x="167350" y="2772750"/>
            <a:ext cx="1700800" cy="1333350"/>
          </a:xfrm>
          <a:prstGeom prst="rect">
            <a:avLst/>
          </a:prstGeom>
          <a:noFill/>
          <a:ln>
            <a:noFill/>
          </a:ln>
        </p:spPr>
      </p:pic>
      <p:pic>
        <p:nvPicPr>
          <p:cNvPr id="571" name="Google Shape;571;p73"/>
          <p:cNvPicPr preferRelativeResize="0"/>
          <p:nvPr/>
        </p:nvPicPr>
        <p:blipFill>
          <a:blip r:embed="rId8">
            <a:alphaModFix/>
          </a:blip>
          <a:stretch>
            <a:fillRect/>
          </a:stretch>
        </p:blipFill>
        <p:spPr>
          <a:xfrm>
            <a:off x="4746800" y="2964500"/>
            <a:ext cx="1837306" cy="1333350"/>
          </a:xfrm>
          <a:prstGeom prst="rect">
            <a:avLst/>
          </a:prstGeom>
          <a:noFill/>
          <a:ln>
            <a:noFill/>
          </a:ln>
        </p:spPr>
      </p:pic>
      <p:sp>
        <p:nvSpPr>
          <p:cNvPr id="572" name="Google Shape;572;p73"/>
          <p:cNvSpPr txBox="1"/>
          <p:nvPr/>
        </p:nvSpPr>
        <p:spPr>
          <a:xfrm>
            <a:off x="1719250" y="2772750"/>
            <a:ext cx="27291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Lustria"/>
              <a:buChar char="●"/>
            </a:pPr>
            <a:r>
              <a:rPr lang="en">
                <a:latin typeface="Lustria"/>
                <a:ea typeface="Lustria"/>
                <a:cs typeface="Lustria"/>
                <a:sym typeface="Lustria"/>
              </a:rPr>
              <a:t>USET Observes </a:t>
            </a:r>
            <a:r>
              <a:rPr lang="en" b="1">
                <a:latin typeface="Lustria"/>
                <a:ea typeface="Lustria"/>
                <a:cs typeface="Lustria"/>
                <a:sym typeface="Lustria"/>
              </a:rPr>
              <a:t>18% less</a:t>
            </a:r>
            <a:r>
              <a:rPr lang="en">
                <a:latin typeface="Lustria"/>
                <a:ea typeface="Lustria"/>
                <a:cs typeface="Lustria"/>
                <a:sym typeface="Lustria"/>
              </a:rPr>
              <a:t> SN compared to true value.</a:t>
            </a:r>
            <a:endParaRPr>
              <a:latin typeface="Lustria"/>
              <a:ea typeface="Lustria"/>
              <a:cs typeface="Lustria"/>
              <a:sym typeface="Lustria"/>
            </a:endParaRPr>
          </a:p>
          <a:p>
            <a:pPr marL="457200" lvl="0" indent="-317500" algn="l" rtl="0">
              <a:spcBef>
                <a:spcPts val="0"/>
              </a:spcBef>
              <a:spcAft>
                <a:spcPts val="0"/>
              </a:spcAft>
              <a:buSzPts val="1400"/>
              <a:buFont typeface="Lustria"/>
              <a:buChar char="●"/>
            </a:pPr>
            <a:r>
              <a:rPr lang="en">
                <a:latin typeface="Lustria"/>
                <a:ea typeface="Lustria"/>
                <a:cs typeface="Lustria"/>
                <a:sym typeface="Lustria"/>
              </a:rPr>
              <a:t>In accordance with Mathieu et al,2019 where </a:t>
            </a:r>
            <a:r>
              <a:rPr lang="en" b="1">
                <a:latin typeface="Lustria"/>
                <a:ea typeface="Lustria"/>
                <a:cs typeface="Lustria"/>
                <a:sym typeface="Lustria"/>
              </a:rPr>
              <a:t>USET has 0.8 k-factor</a:t>
            </a:r>
            <a:endParaRPr b="1">
              <a:latin typeface="Lustria"/>
              <a:ea typeface="Lustria"/>
              <a:cs typeface="Lustria"/>
              <a:sym typeface="Lustria"/>
            </a:endParaRPr>
          </a:p>
        </p:txBody>
      </p:sp>
      <p:sp>
        <p:nvSpPr>
          <p:cNvPr id="573" name="Google Shape;573;p73"/>
          <p:cNvSpPr txBox="1"/>
          <p:nvPr/>
        </p:nvSpPr>
        <p:spPr>
          <a:xfrm>
            <a:off x="6365450" y="3000125"/>
            <a:ext cx="24660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Lustria"/>
              <a:buChar char="●"/>
            </a:pPr>
            <a:r>
              <a:rPr lang="en">
                <a:latin typeface="Lustria"/>
                <a:ea typeface="Lustria"/>
                <a:cs typeface="Lustria"/>
                <a:sym typeface="Lustria"/>
              </a:rPr>
              <a:t>USET records </a:t>
            </a:r>
            <a:r>
              <a:rPr lang="en" b="1">
                <a:latin typeface="Lustria"/>
                <a:ea typeface="Lustria"/>
                <a:cs typeface="Lustria"/>
                <a:sym typeface="Lustria"/>
              </a:rPr>
              <a:t>30% more Area </a:t>
            </a:r>
            <a:r>
              <a:rPr lang="en">
                <a:latin typeface="Lustria"/>
                <a:ea typeface="Lustria"/>
                <a:cs typeface="Lustria"/>
                <a:sym typeface="Lustria"/>
              </a:rPr>
              <a:t>compared to true value.</a:t>
            </a:r>
            <a:endParaRPr>
              <a:latin typeface="Lustria"/>
              <a:ea typeface="Lustria"/>
              <a:cs typeface="Lustria"/>
              <a:sym typeface="Lustria"/>
            </a:endParaRPr>
          </a:p>
          <a:p>
            <a:pPr marL="457200" lvl="0" indent="-317500" algn="l" rtl="0">
              <a:spcBef>
                <a:spcPts val="0"/>
              </a:spcBef>
              <a:spcAft>
                <a:spcPts val="0"/>
              </a:spcAft>
              <a:buSzPts val="1400"/>
              <a:buFont typeface="Lustria"/>
              <a:buChar char="●"/>
            </a:pPr>
            <a:r>
              <a:rPr lang="en">
                <a:latin typeface="Lustria"/>
                <a:ea typeface="Lustria"/>
                <a:cs typeface="Lustria"/>
                <a:sym typeface="Lustria"/>
              </a:rPr>
              <a:t>More catalogs needs to be added</a:t>
            </a:r>
            <a:endParaRPr>
              <a:latin typeface="Lustria"/>
              <a:ea typeface="Lustria"/>
              <a:cs typeface="Lustria"/>
              <a:sym typeface="Lustr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5"/>
          <p:cNvSpPr txBox="1">
            <a:spLocks noGrp="1"/>
          </p:cNvSpPr>
          <p:nvPr>
            <p:ph type="title"/>
          </p:nvPr>
        </p:nvSpPr>
        <p:spPr>
          <a:xfrm>
            <a:off x="307182" y="439084"/>
            <a:ext cx="8214859" cy="78692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UCCLE SOLAR EQUATORIAL TABLE (USET)</a:t>
            </a:r>
            <a:endParaRPr/>
          </a:p>
        </p:txBody>
      </p:sp>
      <p:pic>
        <p:nvPicPr>
          <p:cNvPr id="586" name="Google Shape;586;p75" descr="SDO is GO: June 2017"/>
          <p:cNvPicPr preferRelativeResize="0">
            <a:picLocks noGrp="1"/>
          </p:cNvPicPr>
          <p:nvPr>
            <p:ph type="body" idx="1"/>
          </p:nvPr>
        </p:nvPicPr>
        <p:blipFill rotWithShape="1">
          <a:blip r:embed="rId3">
            <a:alphaModFix/>
          </a:blip>
          <a:srcRect/>
          <a:stretch/>
        </p:blipFill>
        <p:spPr>
          <a:xfrm>
            <a:off x="7043738" y="0"/>
            <a:ext cx="1985509" cy="2647346"/>
          </a:xfrm>
          <a:prstGeom prst="rect">
            <a:avLst/>
          </a:prstGeom>
          <a:noFill/>
          <a:ln>
            <a:noFill/>
          </a:ln>
        </p:spPr>
      </p:pic>
      <p:pic>
        <p:nvPicPr>
          <p:cNvPr id="587" name="Google Shape;587;p75"/>
          <p:cNvPicPr preferRelativeResize="0"/>
          <p:nvPr/>
        </p:nvPicPr>
        <p:blipFill rotWithShape="1">
          <a:blip r:embed="rId4">
            <a:alphaModFix/>
          </a:blip>
          <a:srcRect/>
          <a:stretch/>
        </p:blipFill>
        <p:spPr>
          <a:xfrm>
            <a:off x="7043745" y="2571760"/>
            <a:ext cx="1985507" cy="2532863"/>
          </a:xfrm>
          <a:prstGeom prst="rect">
            <a:avLst/>
          </a:prstGeom>
          <a:noFill/>
          <a:ln>
            <a:noFill/>
          </a:ln>
        </p:spPr>
      </p:pic>
      <p:pic>
        <p:nvPicPr>
          <p:cNvPr id="588" name="Google Shape;588;p75"/>
          <p:cNvPicPr preferRelativeResize="0"/>
          <p:nvPr/>
        </p:nvPicPr>
        <p:blipFill rotWithShape="1">
          <a:blip r:embed="rId5">
            <a:alphaModFix/>
          </a:blip>
          <a:srcRect t="-5108" r="-4810"/>
          <a:stretch/>
        </p:blipFill>
        <p:spPr>
          <a:xfrm>
            <a:off x="152400" y="1226001"/>
            <a:ext cx="6022750" cy="3133975"/>
          </a:xfrm>
          <a:prstGeom prst="rect">
            <a:avLst/>
          </a:prstGeom>
          <a:noFill/>
          <a:ln>
            <a:noFill/>
          </a:ln>
        </p:spPr>
      </p:pic>
      <p:pic>
        <p:nvPicPr>
          <p:cNvPr id="589" name="Google Shape;589;p75" title="Media1.mp4">
            <a:hlinkClick r:id="rId6"/>
          </p:cNvPr>
          <p:cNvPicPr preferRelativeResize="0"/>
          <p:nvPr/>
        </p:nvPicPr>
        <p:blipFill>
          <a:blip r:embed="rId7">
            <a:alphaModFix/>
          </a:blip>
          <a:stretch>
            <a:fillRect/>
          </a:stretch>
        </p:blipFill>
        <p:spPr>
          <a:xfrm>
            <a:off x="0" y="858825"/>
            <a:ext cx="6747257" cy="35011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1000"/>
                                        <p:tgtEl>
                                          <p:spTgt spid="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6"/>
          <p:cNvSpPr txBox="1">
            <a:spLocks noGrp="1"/>
          </p:cNvSpPr>
          <p:nvPr>
            <p:ph type="ctrTitle"/>
          </p:nvPr>
        </p:nvSpPr>
        <p:spPr>
          <a:xfrm>
            <a:off x="2117714" y="-802963"/>
            <a:ext cx="3031849" cy="2407077"/>
          </a:xfrm>
          <a:prstGeom prst="rect">
            <a:avLst/>
          </a:prstGeom>
          <a:noFill/>
          <a:ln>
            <a:noFill/>
          </a:ln>
        </p:spPr>
        <p:txBody>
          <a:bodyPr spcFirstLastPara="1" wrap="square" lIns="68575" tIns="34275" rIns="68575" bIns="0" anchor="b" anchorCtr="0">
            <a:normAutofit/>
          </a:bodyPr>
          <a:lstStyle/>
          <a:p>
            <a:pPr marL="0" lvl="0" indent="0" algn="l" rtl="0">
              <a:lnSpc>
                <a:spcPct val="90000"/>
              </a:lnSpc>
              <a:spcBef>
                <a:spcPts val="0"/>
              </a:spcBef>
              <a:spcAft>
                <a:spcPts val="0"/>
              </a:spcAft>
              <a:buClr>
                <a:schemeClr val="dk1"/>
              </a:buClr>
              <a:buSzPts val="4100"/>
              <a:buFont typeface="Gill Sans"/>
              <a:buNone/>
            </a:pPr>
            <a:r>
              <a:rPr lang="en"/>
              <a:t>THANK </a:t>
            </a:r>
            <a:endParaRPr/>
          </a:p>
        </p:txBody>
      </p:sp>
      <p:sp>
        <p:nvSpPr>
          <p:cNvPr id="595" name="Google Shape;595;p76"/>
          <p:cNvSpPr txBox="1">
            <a:spLocks noGrp="1"/>
          </p:cNvSpPr>
          <p:nvPr>
            <p:ph type="subTitle" idx="1"/>
          </p:nvPr>
        </p:nvSpPr>
        <p:spPr>
          <a:xfrm>
            <a:off x="2560626" y="3563725"/>
            <a:ext cx="5618515" cy="733216"/>
          </a:xfrm>
          <a:prstGeom prst="rect">
            <a:avLst/>
          </a:prstGeom>
          <a:noFill/>
          <a:ln>
            <a:noFill/>
          </a:ln>
        </p:spPr>
        <p:txBody>
          <a:bodyPr spcFirstLastPara="1" wrap="square" lIns="68575" tIns="68575" rIns="68575" bIns="68575" anchor="t" anchorCtr="0">
            <a:normAutofit/>
          </a:bodyPr>
          <a:lstStyle/>
          <a:p>
            <a:pPr marL="0" lvl="0" indent="0" algn="l" rtl="0">
              <a:lnSpc>
                <a:spcPct val="120000"/>
              </a:lnSpc>
              <a:spcBef>
                <a:spcPts val="0"/>
              </a:spcBef>
              <a:spcAft>
                <a:spcPts val="0"/>
              </a:spcAft>
              <a:buSzPts val="3300"/>
              <a:buNone/>
            </a:pPr>
            <a:r>
              <a:rPr lang="en" sz="3300"/>
              <a:t>THANK YOU</a:t>
            </a:r>
            <a:endParaRPr/>
          </a:p>
        </p:txBody>
      </p:sp>
      <p:pic>
        <p:nvPicPr>
          <p:cNvPr id="596" name="Google Shape;596;p76"/>
          <p:cNvPicPr preferRelativeResize="0"/>
          <p:nvPr/>
        </p:nvPicPr>
        <p:blipFill rotWithShape="1">
          <a:blip r:embed="rId3">
            <a:alphaModFix/>
          </a:blip>
          <a:srcRect/>
          <a:stretch/>
        </p:blipFill>
        <p:spPr>
          <a:xfrm>
            <a:off x="1491603" y="998681"/>
            <a:ext cx="6603707" cy="22824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343" name="Google Shape;343;p51"/>
          <p:cNvGrpSpPr/>
          <p:nvPr/>
        </p:nvGrpSpPr>
        <p:grpSpPr>
          <a:xfrm>
            <a:off x="410474" y="218223"/>
            <a:ext cx="9290738" cy="4875809"/>
            <a:chOff x="-402462" y="-453235"/>
            <a:chExt cx="10918725" cy="6501399"/>
          </a:xfrm>
        </p:grpSpPr>
        <p:pic>
          <p:nvPicPr>
            <p:cNvPr id="344" name="Google Shape;344;p51"/>
            <p:cNvPicPr preferRelativeResize="0"/>
            <p:nvPr/>
          </p:nvPicPr>
          <p:blipFill rotWithShape="1">
            <a:blip r:embed="rId3">
              <a:alphaModFix/>
            </a:blip>
            <a:srcRect/>
            <a:stretch/>
          </p:blipFill>
          <p:spPr>
            <a:xfrm>
              <a:off x="3019993" y="2539789"/>
              <a:ext cx="6629400" cy="3508375"/>
            </a:xfrm>
            <a:prstGeom prst="rect">
              <a:avLst/>
            </a:prstGeom>
            <a:noFill/>
            <a:ln>
              <a:noFill/>
            </a:ln>
          </p:spPr>
        </p:pic>
        <p:sp>
          <p:nvSpPr>
            <p:cNvPr id="345" name="Google Shape;345;p51"/>
            <p:cNvSpPr/>
            <p:nvPr/>
          </p:nvSpPr>
          <p:spPr>
            <a:xfrm>
              <a:off x="-402462" y="2829"/>
              <a:ext cx="3722617"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2400" b="0" i="0" u="none" strike="noStrike" cap="none">
                  <a:solidFill>
                    <a:srgbClr val="000000"/>
                  </a:solidFill>
                  <a:latin typeface="Gill Sans"/>
                  <a:ea typeface="Gill Sans"/>
                  <a:cs typeface="Gill Sans"/>
                  <a:sym typeface="Gill Sans"/>
                </a:rPr>
                <a:t>WHY STUDY THE SUN?</a:t>
              </a:r>
              <a:endParaRPr sz="1100"/>
            </a:p>
          </p:txBody>
        </p:sp>
        <p:sp>
          <p:nvSpPr>
            <p:cNvPr id="346" name="Google Shape;346;p51"/>
            <p:cNvSpPr/>
            <p:nvPr/>
          </p:nvSpPr>
          <p:spPr>
            <a:xfrm>
              <a:off x="7119184" y="127984"/>
              <a:ext cx="163370"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p:txBody>
        </p:sp>
        <p:sp>
          <p:nvSpPr>
            <p:cNvPr id="347" name="Google Shape;347;p51"/>
            <p:cNvSpPr/>
            <p:nvPr/>
          </p:nvSpPr>
          <p:spPr>
            <a:xfrm>
              <a:off x="4282440" y="483584"/>
              <a:ext cx="163370"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p:txBody>
        </p:sp>
        <p:sp>
          <p:nvSpPr>
            <p:cNvPr id="348" name="Google Shape;348;p51"/>
            <p:cNvSpPr/>
            <p:nvPr/>
          </p:nvSpPr>
          <p:spPr>
            <a:xfrm>
              <a:off x="-402462" y="938790"/>
              <a:ext cx="5265257" cy="864401"/>
            </a:xfrm>
            <a:prstGeom prst="rect">
              <a:avLst/>
            </a:prstGeom>
            <a:noFill/>
            <a:ln>
              <a:noFill/>
            </a:ln>
          </p:spPr>
          <p:txBody>
            <a:bodyPr spcFirstLastPara="1" wrap="square" lIns="0" tIns="0" rIns="0" bIns="0" anchor="t" anchorCtr="0">
              <a:noAutofit/>
            </a:bodyPr>
            <a:lstStyle/>
            <a:p>
              <a:pPr marL="254000" marR="0" lvl="0" indent="-254000" algn="l" rtl="0">
                <a:lnSpc>
                  <a:spcPct val="107000"/>
                </a:lnSpc>
                <a:spcBef>
                  <a:spcPts val="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The Sun is the energy source of human life and activities. The global change on the Earth may be modulated by the Sun’s activity.</a:t>
              </a:r>
              <a:endParaRPr sz="1100"/>
            </a:p>
            <a:p>
              <a:pPr marL="254000" marR="0" lvl="0" indent="-139700" algn="l" rtl="0">
                <a:lnSpc>
                  <a:spcPct val="107000"/>
                </a:lnSpc>
                <a:spcBef>
                  <a:spcPts val="60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254000" marR="0" lvl="0" indent="-254000" algn="l" rtl="0">
                <a:lnSpc>
                  <a:spcPct val="107000"/>
                </a:lnSpc>
                <a:spcBef>
                  <a:spcPts val="60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The climate connection</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600"/>
                </a:spcBef>
                <a:spcAft>
                  <a:spcPts val="0"/>
                </a:spcAft>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60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60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600"/>
                </a:spcBef>
                <a:spcAft>
                  <a:spcPts val="0"/>
                </a:spcAft>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p:txBody>
        </p:sp>
        <p:sp>
          <p:nvSpPr>
            <p:cNvPr id="349" name="Google Shape;349;p51"/>
            <p:cNvSpPr/>
            <p:nvPr/>
          </p:nvSpPr>
          <p:spPr>
            <a:xfrm>
              <a:off x="4282441" y="1201420"/>
              <a:ext cx="5150801" cy="53075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0" name="Google Shape;350;p51"/>
            <p:cNvSpPr/>
            <p:nvPr/>
          </p:nvSpPr>
          <p:spPr>
            <a:xfrm>
              <a:off x="4282440" y="1588483"/>
              <a:ext cx="4828205"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1" name="Google Shape;351;p51"/>
            <p:cNvSpPr/>
            <p:nvPr/>
          </p:nvSpPr>
          <p:spPr>
            <a:xfrm>
              <a:off x="4282440" y="1956783"/>
              <a:ext cx="6233823"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2" name="Google Shape;352;p51"/>
            <p:cNvSpPr/>
            <p:nvPr/>
          </p:nvSpPr>
          <p:spPr>
            <a:xfrm>
              <a:off x="4282440" y="2312383"/>
              <a:ext cx="1438992"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3" name="Google Shape;353;p51"/>
            <p:cNvSpPr/>
            <p:nvPr/>
          </p:nvSpPr>
          <p:spPr>
            <a:xfrm>
              <a:off x="5364548" y="2306320"/>
              <a:ext cx="202692" cy="50673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4" name="Google Shape;354;p51"/>
            <p:cNvSpPr/>
            <p:nvPr/>
          </p:nvSpPr>
          <p:spPr>
            <a:xfrm>
              <a:off x="5459468" y="2312383"/>
              <a:ext cx="1750449"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5" name="Google Shape;355;p51"/>
            <p:cNvSpPr/>
            <p:nvPr/>
          </p:nvSpPr>
          <p:spPr>
            <a:xfrm>
              <a:off x="6833119" y="2335193"/>
              <a:ext cx="225312" cy="45289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1800" b="0" i="0" u="none" strike="noStrike" cap="none">
                  <a:solidFill>
                    <a:srgbClr val="000000"/>
                  </a:solidFill>
                  <a:latin typeface="Arial"/>
                  <a:ea typeface="Arial"/>
                  <a:cs typeface="Arial"/>
                  <a:sym typeface="Arial"/>
                </a:rPr>
                <a:t>  </a:t>
              </a:r>
              <a:endParaRPr sz="1100"/>
            </a:p>
          </p:txBody>
        </p:sp>
        <p:sp>
          <p:nvSpPr>
            <p:cNvPr id="356" name="Google Shape;356;p51"/>
            <p:cNvSpPr/>
            <p:nvPr/>
          </p:nvSpPr>
          <p:spPr>
            <a:xfrm>
              <a:off x="167640" y="4318983"/>
              <a:ext cx="2201033" cy="5119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7" name="Google Shape;357;p51"/>
            <p:cNvSpPr/>
            <p:nvPr/>
          </p:nvSpPr>
          <p:spPr>
            <a:xfrm>
              <a:off x="1615135" y="4674583"/>
              <a:ext cx="163370" cy="51199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p:txBody>
        </p:sp>
        <p:pic>
          <p:nvPicPr>
            <p:cNvPr id="358" name="Google Shape;358;p51"/>
            <p:cNvPicPr preferRelativeResize="0"/>
            <p:nvPr/>
          </p:nvPicPr>
          <p:blipFill rotWithShape="1">
            <a:blip r:embed="rId4">
              <a:alphaModFix/>
            </a:blip>
            <a:srcRect/>
            <a:stretch/>
          </p:blipFill>
          <p:spPr>
            <a:xfrm>
              <a:off x="5166818" y="-453235"/>
              <a:ext cx="3962400" cy="297021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2"/>
          <p:cNvSpPr txBox="1">
            <a:spLocks noGrp="1"/>
          </p:cNvSpPr>
          <p:nvPr>
            <p:ph type="title"/>
          </p:nvPr>
        </p:nvSpPr>
        <p:spPr>
          <a:xfrm>
            <a:off x="388519" y="345523"/>
            <a:ext cx="7202456" cy="78692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WHY STUDY THE SUN</a:t>
            </a:r>
            <a:endParaRPr/>
          </a:p>
        </p:txBody>
      </p:sp>
      <p:grpSp>
        <p:nvGrpSpPr>
          <p:cNvPr id="364" name="Google Shape;364;p52"/>
          <p:cNvGrpSpPr/>
          <p:nvPr/>
        </p:nvGrpSpPr>
        <p:grpSpPr>
          <a:xfrm>
            <a:off x="5830053" y="3018727"/>
            <a:ext cx="3396115" cy="1845469"/>
            <a:chOff x="0" y="0"/>
            <a:chExt cx="4528153" cy="2460625"/>
          </a:xfrm>
        </p:grpSpPr>
        <p:pic>
          <p:nvPicPr>
            <p:cNvPr id="365" name="Google Shape;365;p52"/>
            <p:cNvPicPr preferRelativeResize="0"/>
            <p:nvPr/>
          </p:nvPicPr>
          <p:blipFill rotWithShape="1">
            <a:blip r:embed="rId3">
              <a:alphaModFix/>
            </a:blip>
            <a:srcRect/>
            <a:stretch/>
          </p:blipFill>
          <p:spPr>
            <a:xfrm>
              <a:off x="0" y="0"/>
              <a:ext cx="3810000" cy="2460625"/>
            </a:xfrm>
            <a:prstGeom prst="rect">
              <a:avLst/>
            </a:prstGeom>
            <a:noFill/>
            <a:ln>
              <a:noFill/>
            </a:ln>
          </p:spPr>
        </p:pic>
        <p:sp>
          <p:nvSpPr>
            <p:cNvPr id="366" name="Google Shape;366;p52"/>
            <p:cNvSpPr/>
            <p:nvPr/>
          </p:nvSpPr>
          <p:spPr>
            <a:xfrm>
              <a:off x="167639" y="2015238"/>
              <a:ext cx="4360514" cy="33966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1400" b="0" i="0" u="none" strike="noStrike" cap="none">
                  <a:solidFill>
                    <a:srgbClr val="FFFF66"/>
                  </a:solidFill>
                  <a:latin typeface="Arial"/>
                  <a:ea typeface="Arial"/>
                  <a:cs typeface="Arial"/>
                  <a:sym typeface="Arial"/>
                </a:rPr>
                <a:t>the sun as a physical laboratory </a:t>
              </a:r>
              <a:endParaRPr sz="1800" b="0" i="0" u="none" strike="noStrike" cap="none">
                <a:solidFill>
                  <a:srgbClr val="000000"/>
                </a:solidFill>
                <a:latin typeface="Arial"/>
                <a:ea typeface="Arial"/>
                <a:cs typeface="Arial"/>
                <a:sym typeface="Arial"/>
              </a:endParaRPr>
            </a:p>
          </p:txBody>
        </p:sp>
      </p:grpSp>
      <p:pic>
        <p:nvPicPr>
          <p:cNvPr id="367" name="Google Shape;367;p52"/>
          <p:cNvPicPr preferRelativeResize="0">
            <a:picLocks noGrp="1"/>
          </p:cNvPicPr>
          <p:nvPr>
            <p:ph type="body" idx="1"/>
          </p:nvPr>
        </p:nvPicPr>
        <p:blipFill rotWithShape="1">
          <a:blip r:embed="rId4">
            <a:alphaModFix/>
          </a:blip>
          <a:srcRect/>
          <a:stretch/>
        </p:blipFill>
        <p:spPr>
          <a:xfrm>
            <a:off x="5892924" y="89576"/>
            <a:ext cx="3086700" cy="2577900"/>
          </a:xfrm>
          <a:prstGeom prst="rect">
            <a:avLst/>
          </a:prstGeom>
          <a:noFill/>
          <a:ln>
            <a:noFill/>
          </a:ln>
        </p:spPr>
      </p:pic>
      <p:sp>
        <p:nvSpPr>
          <p:cNvPr id="368" name="Google Shape;368;p52"/>
          <p:cNvSpPr txBox="1"/>
          <p:nvPr/>
        </p:nvSpPr>
        <p:spPr>
          <a:xfrm>
            <a:off x="121443" y="1132449"/>
            <a:ext cx="5426400" cy="2851200"/>
          </a:xfrm>
          <a:prstGeom prst="rect">
            <a:avLst/>
          </a:prstGeom>
          <a:noFill/>
          <a:ln>
            <a:noFill/>
          </a:ln>
        </p:spPr>
        <p:txBody>
          <a:bodyPr spcFirstLastPara="1" wrap="square" lIns="68575" tIns="34275" rIns="68575" bIns="34275" anchor="t" anchorCtr="0">
            <a:spAutoFit/>
          </a:bodyPr>
          <a:lstStyle/>
          <a:p>
            <a:pPr marL="469900" marR="76200" lvl="0" indent="-247650" algn="l" rtl="0">
              <a:lnSpc>
                <a:spcPct val="102000"/>
              </a:lnSpc>
              <a:spcBef>
                <a:spcPts val="0"/>
              </a:spcBef>
              <a:spcAft>
                <a:spcPts val="0"/>
              </a:spcAft>
              <a:buClr>
                <a:srgbClr val="000000"/>
              </a:buClr>
              <a:buSzPts val="1500"/>
              <a:buFont typeface="Arial"/>
              <a:buChar char="•"/>
            </a:pPr>
            <a:r>
              <a:rPr lang="en" sz="1500" b="0" i="0" u="none" strike="noStrike" cap="none">
                <a:solidFill>
                  <a:srgbClr val="000000"/>
                </a:solidFill>
                <a:latin typeface="Calibri"/>
                <a:ea typeface="Calibri"/>
                <a:cs typeface="Calibri"/>
                <a:sym typeface="Calibri"/>
              </a:rPr>
              <a:t>Thermonuclear reactions in the core of the Sun as well as billions of stars generate enormous amount of energy. Such fusion energy is the future of clean energy.   </a:t>
            </a:r>
            <a:endParaRPr sz="1500"/>
          </a:p>
          <a:p>
            <a:pPr marL="431800" marR="76200" lvl="0" indent="-127000" algn="l" rtl="0">
              <a:lnSpc>
                <a:spcPct val="102000"/>
              </a:lnSpc>
              <a:spcBef>
                <a:spcPts val="2600"/>
              </a:spcBef>
              <a:spcAft>
                <a:spcPts val="0"/>
              </a:spcAft>
              <a:buClr>
                <a:schemeClr val="dk1"/>
              </a:buClr>
              <a:buSzPts val="1400"/>
              <a:buFont typeface="Arial"/>
              <a:buNone/>
            </a:pPr>
            <a:endParaRPr sz="1500" b="0" i="0" u="none" strike="noStrike" cap="none">
              <a:solidFill>
                <a:srgbClr val="000000"/>
              </a:solidFill>
              <a:latin typeface="Calibri"/>
              <a:ea typeface="Calibri"/>
              <a:cs typeface="Calibri"/>
              <a:sym typeface="Calibri"/>
            </a:endParaRPr>
          </a:p>
          <a:p>
            <a:pPr marL="431800" marR="76200" lvl="0" indent="-222250" algn="l" rtl="0">
              <a:lnSpc>
                <a:spcPct val="102000"/>
              </a:lnSpc>
              <a:spcBef>
                <a:spcPts val="2600"/>
              </a:spcBef>
              <a:spcAft>
                <a:spcPts val="0"/>
              </a:spcAft>
              <a:buClr>
                <a:srgbClr val="000000"/>
              </a:buClr>
              <a:buSzPts val="1500"/>
              <a:buFont typeface="Arial"/>
              <a:buChar char="•"/>
            </a:pPr>
            <a:r>
              <a:rPr lang="en" sz="1500" b="0" i="0" u="none" strike="noStrike" cap="none">
                <a:solidFill>
                  <a:srgbClr val="000000"/>
                </a:solidFill>
                <a:latin typeface="Arial"/>
                <a:ea typeface="Arial"/>
                <a:cs typeface="Arial"/>
                <a:sym typeface="Arial"/>
              </a:rPr>
              <a:t>"Every time you look up at the sky, every   one of those points of light is a reminder   that fusion power is extractable from  hydrogen and other light elements, and it is   an everyday reality throughout the Milky   Way Galaxy.” </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391735" y="312572"/>
            <a:ext cx="5401842" cy="39445"/>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400"/>
              <a:buFont typeface="Gill Sans"/>
              <a:buNone/>
            </a:pPr>
            <a:r>
              <a:rPr lang="en"/>
              <a:t>AREA OF INTEREST….</a:t>
            </a:r>
            <a:endParaRPr/>
          </a:p>
        </p:txBody>
      </p:sp>
      <p:pic>
        <p:nvPicPr>
          <p:cNvPr id="374" name="Google Shape;374;p53" descr="https://scied.ucar.edu/sites/default/files/styles/short_content_small_image/public/images/small_image_for_image_content/sun_regions_400x400.jpg?itok=bzvAU1Ln"/>
          <p:cNvPicPr preferRelativeResize="0">
            <a:picLocks noGrp="1"/>
          </p:cNvPicPr>
          <p:nvPr>
            <p:ph type="body" idx="1"/>
          </p:nvPr>
        </p:nvPicPr>
        <p:blipFill rotWithShape="1">
          <a:blip r:embed="rId3">
            <a:alphaModFix/>
          </a:blip>
          <a:srcRect/>
          <a:stretch/>
        </p:blipFill>
        <p:spPr>
          <a:xfrm>
            <a:off x="6013867" y="1420127"/>
            <a:ext cx="2570741" cy="2570741"/>
          </a:xfrm>
          <a:prstGeom prst="rect">
            <a:avLst/>
          </a:prstGeom>
          <a:noFill/>
          <a:ln>
            <a:noFill/>
          </a:ln>
        </p:spPr>
      </p:pic>
      <p:sp>
        <p:nvSpPr>
          <p:cNvPr id="375" name="Google Shape;375;p53"/>
          <p:cNvSpPr txBox="1"/>
          <p:nvPr/>
        </p:nvSpPr>
        <p:spPr>
          <a:xfrm>
            <a:off x="6113621" y="3990869"/>
            <a:ext cx="1887380" cy="22506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b="0" i="0" u="none" strike="noStrike" cap="none">
                <a:solidFill>
                  <a:schemeClr val="dk1"/>
                </a:solidFill>
                <a:latin typeface="Gill Sans"/>
                <a:ea typeface="Gill Sans"/>
                <a:cs typeface="Gill Sans"/>
                <a:sym typeface="Gill Sans"/>
              </a:rPr>
              <a:t>https://scied.ucar.edu/sun-regions</a:t>
            </a:r>
            <a:endParaRPr sz="1100"/>
          </a:p>
        </p:txBody>
      </p:sp>
      <p:sp>
        <p:nvSpPr>
          <p:cNvPr id="376" name="Google Shape;376;p53"/>
          <p:cNvSpPr/>
          <p:nvPr/>
        </p:nvSpPr>
        <p:spPr>
          <a:xfrm>
            <a:off x="391735" y="1264160"/>
            <a:ext cx="5622131" cy="246990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b="1">
                <a:solidFill>
                  <a:srgbClr val="000000"/>
                </a:solidFill>
                <a:latin typeface="Helvetica Neue"/>
                <a:ea typeface="Helvetica Neue"/>
                <a:cs typeface="Helvetica Neue"/>
                <a:sym typeface="Helvetica Neue"/>
              </a:rPr>
              <a:t>Core</a:t>
            </a:r>
            <a:r>
              <a:rPr lang="en">
                <a:solidFill>
                  <a:srgbClr val="000000"/>
                </a:solidFill>
                <a:latin typeface="Helvetica Neue"/>
                <a:ea typeface="Helvetica Neue"/>
                <a:cs typeface="Helvetica Neue"/>
                <a:sym typeface="Helvetica Neue"/>
              </a:rPr>
              <a:t> - </a:t>
            </a:r>
            <a:r>
              <a:rPr lang="en">
                <a:solidFill>
                  <a:schemeClr val="dk1"/>
                </a:solidFill>
                <a:latin typeface="Gill Sans"/>
                <a:ea typeface="Gill Sans"/>
                <a:cs typeface="Gill Sans"/>
                <a:sym typeface="Gill Sans"/>
              </a:rPr>
              <a:t>This is the very center of the Sun. The core of the Sun extends from the center out to about 0.2 solar radius.</a:t>
            </a:r>
            <a:endParaRPr sz="1300"/>
          </a:p>
          <a:p>
            <a:pPr marL="0" marR="0" lvl="0" indent="0" algn="l" rtl="0">
              <a:spcBef>
                <a:spcPts val="0"/>
              </a:spcBef>
              <a:spcAft>
                <a:spcPts val="0"/>
              </a:spcAft>
              <a:buNone/>
            </a:pPr>
            <a:br>
              <a:rPr lang="en">
                <a:solidFill>
                  <a:schemeClr val="dk1"/>
                </a:solidFill>
                <a:latin typeface="Gill Sans"/>
                <a:ea typeface="Gill Sans"/>
                <a:cs typeface="Gill Sans"/>
                <a:sym typeface="Gill Sans"/>
              </a:rPr>
            </a:br>
            <a:r>
              <a:rPr lang="en" b="1">
                <a:solidFill>
                  <a:schemeClr val="dk1"/>
                </a:solidFill>
                <a:latin typeface="Gill Sans"/>
                <a:ea typeface="Gill Sans"/>
                <a:cs typeface="Gill Sans"/>
                <a:sym typeface="Gill Sans"/>
              </a:rPr>
              <a:t>Radiative Zone:</a:t>
            </a:r>
            <a:r>
              <a:rPr lang="en">
                <a:solidFill>
                  <a:schemeClr val="dk1"/>
                </a:solidFill>
                <a:latin typeface="Gill Sans"/>
                <a:ea typeface="Gill Sans"/>
                <a:cs typeface="Gill Sans"/>
                <a:sym typeface="Gill Sans"/>
              </a:rPr>
              <a:t> Extends up to about 0.7 radii. Within the radiative zone, the solar material is hot and dense enough that thermal radiation transfers the heat of the core outward through the Sun.</a:t>
            </a:r>
            <a:endParaRPr>
              <a:solidFill>
                <a:srgbClr val="000000"/>
              </a:solidFill>
              <a:latin typeface="Helvetica Neue"/>
              <a:ea typeface="Helvetica Neue"/>
              <a:cs typeface="Helvetica Neue"/>
              <a:sym typeface="Helvetica Neue"/>
            </a:endParaRPr>
          </a:p>
          <a:p>
            <a:pPr marL="0" marR="0" lvl="0" indent="0" algn="l" rtl="0">
              <a:spcBef>
                <a:spcPts val="0"/>
              </a:spcBef>
              <a:spcAft>
                <a:spcPts val="0"/>
              </a:spcAft>
              <a:buNone/>
            </a:pPr>
            <a:endParaRPr>
              <a:solidFill>
                <a:srgbClr val="000000"/>
              </a:solidFill>
              <a:latin typeface="Helvetica Neue"/>
              <a:ea typeface="Helvetica Neue"/>
              <a:cs typeface="Helvetica Neue"/>
              <a:sym typeface="Helvetica Neue"/>
            </a:endParaRPr>
          </a:p>
          <a:p>
            <a:pPr marL="0" marR="0" lvl="0" indent="0" algn="l" rtl="0">
              <a:spcBef>
                <a:spcPts val="0"/>
              </a:spcBef>
              <a:spcAft>
                <a:spcPts val="0"/>
              </a:spcAft>
              <a:buNone/>
            </a:pPr>
            <a:r>
              <a:rPr lang="en" b="1">
                <a:solidFill>
                  <a:schemeClr val="dk1"/>
                </a:solidFill>
                <a:latin typeface="Gill Sans"/>
                <a:ea typeface="Gill Sans"/>
                <a:cs typeface="Gill Sans"/>
                <a:sym typeface="Gill Sans"/>
              </a:rPr>
              <a:t>Convective Zone: </a:t>
            </a:r>
            <a:r>
              <a:rPr lang="en">
                <a:solidFill>
                  <a:schemeClr val="dk1"/>
                </a:solidFill>
                <a:latin typeface="Gill Sans"/>
                <a:ea typeface="Gill Sans"/>
                <a:cs typeface="Gill Sans"/>
                <a:sym typeface="Gill Sans"/>
              </a:rPr>
              <a:t>Heat from inside the Sun is carried up by columns of hot gas. Most stars have a convective zone. In the case of the Sun, it starts at around 70% of the Sun’s radius and goes to the outer surface (the photosphere).</a:t>
            </a:r>
            <a:endParaRPr sz="1300"/>
          </a:p>
          <a:p>
            <a:pPr marL="0" marR="0" lvl="0" indent="0" algn="l" rtl="0">
              <a:spcBef>
                <a:spcPts val="0"/>
              </a:spcBef>
              <a:spcAft>
                <a:spcPts val="0"/>
              </a:spcAft>
              <a:buNone/>
            </a:pPr>
            <a:endParaRPr b="1" u="sng">
              <a:solidFill>
                <a:srgbClr val="002060"/>
              </a:solidFill>
              <a:latin typeface="Gill Sans"/>
              <a:ea typeface="Gill Sans"/>
              <a:cs typeface="Gill Sans"/>
              <a:sym typeface="Gill Sans"/>
            </a:endParaRPr>
          </a:p>
          <a:p>
            <a:pPr marL="0" marR="0" lvl="0" indent="0" algn="l" rtl="0">
              <a:spcBef>
                <a:spcPts val="0"/>
              </a:spcBef>
              <a:spcAft>
                <a:spcPts val="0"/>
              </a:spcAft>
              <a:buNone/>
            </a:pPr>
            <a:r>
              <a:rPr lang="en" b="1" u="sng">
                <a:solidFill>
                  <a:srgbClr val="002060"/>
                </a:solidFill>
                <a:latin typeface="Gill Sans"/>
                <a:ea typeface="Gill Sans"/>
                <a:cs typeface="Gill Sans"/>
                <a:sym typeface="Gill Sans"/>
              </a:rPr>
              <a:t>Photosphere:</a:t>
            </a:r>
            <a:r>
              <a:rPr lang="en" b="1" u="sng">
                <a:solidFill>
                  <a:schemeClr val="accent1"/>
                </a:solidFill>
                <a:latin typeface="Gill Sans"/>
                <a:ea typeface="Gill Sans"/>
                <a:cs typeface="Gill Sans"/>
                <a:sym typeface="Gill Sans"/>
              </a:rPr>
              <a:t> The layer of the Sun that we can see from Earth is called the photosphere.</a:t>
            </a:r>
            <a:endParaRPr sz="1300"/>
          </a:p>
        </p:txBody>
      </p:sp>
      <p:sp>
        <p:nvSpPr>
          <p:cNvPr id="377" name="Google Shape;377;p53"/>
          <p:cNvSpPr/>
          <p:nvPr/>
        </p:nvSpPr>
        <p:spPr>
          <a:xfrm>
            <a:off x="0" y="4665932"/>
            <a:ext cx="2698768" cy="22506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000">
                <a:solidFill>
                  <a:schemeClr val="lt1"/>
                </a:solidFill>
                <a:latin typeface="Gill Sans"/>
                <a:ea typeface="Gill Sans"/>
                <a:cs typeface="Gill Sans"/>
                <a:sym typeface="Gill Sans"/>
              </a:rPr>
              <a:t>www.universetoday.com/40631/parts-of-the-sun/</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54"/>
          <p:cNvPicPr preferRelativeResize="0"/>
          <p:nvPr/>
        </p:nvPicPr>
        <p:blipFill rotWithShape="1">
          <a:blip r:embed="rId3">
            <a:alphaModFix/>
          </a:blip>
          <a:srcRect/>
          <a:stretch/>
        </p:blipFill>
        <p:spPr>
          <a:xfrm>
            <a:off x="7299584" y="3429326"/>
            <a:ext cx="1769986" cy="1606562"/>
          </a:xfrm>
          <a:prstGeom prst="rect">
            <a:avLst/>
          </a:prstGeom>
          <a:noFill/>
          <a:ln>
            <a:noFill/>
          </a:ln>
        </p:spPr>
      </p:pic>
      <p:sp>
        <p:nvSpPr>
          <p:cNvPr id="384" name="Google Shape;384;p54"/>
          <p:cNvSpPr txBox="1">
            <a:spLocks noGrp="1"/>
          </p:cNvSpPr>
          <p:nvPr>
            <p:ph type="title"/>
          </p:nvPr>
        </p:nvSpPr>
        <p:spPr>
          <a:xfrm>
            <a:off x="278606" y="455452"/>
            <a:ext cx="4928507" cy="78692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WHAT ARE SUNSPOTS?</a:t>
            </a:r>
            <a:endParaRPr/>
          </a:p>
        </p:txBody>
      </p:sp>
      <p:sp>
        <p:nvSpPr>
          <p:cNvPr id="385" name="Google Shape;385;p54"/>
          <p:cNvSpPr txBox="1">
            <a:spLocks noGrp="1"/>
          </p:cNvSpPr>
          <p:nvPr>
            <p:ph type="body" idx="1"/>
          </p:nvPr>
        </p:nvSpPr>
        <p:spPr>
          <a:xfrm>
            <a:off x="278606" y="1123697"/>
            <a:ext cx="4043363" cy="2469356"/>
          </a:xfrm>
          <a:prstGeom prst="rect">
            <a:avLst/>
          </a:prstGeom>
          <a:noFill/>
          <a:ln>
            <a:noFill/>
          </a:ln>
        </p:spPr>
        <p:txBody>
          <a:bodyPr spcFirstLastPara="1" wrap="square" lIns="68575" tIns="34275" rIns="68575" bIns="34275" anchor="t" anchorCtr="0">
            <a:noAutofit/>
          </a:bodyPr>
          <a:lstStyle/>
          <a:p>
            <a:pPr marL="177800" lvl="0" indent="-189706" algn="just" rtl="0">
              <a:lnSpc>
                <a:spcPct val="100000"/>
              </a:lnSpc>
              <a:spcBef>
                <a:spcPts val="0"/>
              </a:spcBef>
              <a:spcAft>
                <a:spcPts val="0"/>
              </a:spcAft>
              <a:buSzPts val="1588"/>
              <a:buChar char="•"/>
            </a:pPr>
            <a:r>
              <a:rPr lang="en" sz="1587"/>
              <a:t>Sunspots are darker, cooler areas on the surface of the sun in a region called the photosphere</a:t>
            </a:r>
            <a:endParaRPr sz="1587"/>
          </a:p>
          <a:p>
            <a:pPr marL="177800" lvl="0" indent="-189706" algn="just" rtl="0">
              <a:lnSpc>
                <a:spcPct val="100000"/>
              </a:lnSpc>
              <a:spcBef>
                <a:spcPts val="800"/>
              </a:spcBef>
              <a:spcAft>
                <a:spcPts val="0"/>
              </a:spcAft>
              <a:buSzPts val="1588"/>
              <a:buChar char="•"/>
            </a:pPr>
            <a:r>
              <a:rPr lang="en" sz="1587"/>
              <a:t>Sunspots can be very large, up to 50,000 kilo meters in diameter. They occur because Sun's magnetic activity which are not fully understood.</a:t>
            </a:r>
            <a:endParaRPr sz="1587"/>
          </a:p>
          <a:p>
            <a:pPr marL="177800" lvl="0" indent="-189706" algn="just" rtl="0">
              <a:lnSpc>
                <a:spcPct val="100000"/>
              </a:lnSpc>
              <a:spcBef>
                <a:spcPts val="800"/>
              </a:spcBef>
              <a:spcAft>
                <a:spcPts val="0"/>
              </a:spcAft>
              <a:buSzPts val="1588"/>
              <a:buChar char="•"/>
            </a:pPr>
            <a:r>
              <a:rPr lang="en" sz="1587"/>
              <a:t>Sunspots occur over regions of intense magnetic activity.</a:t>
            </a:r>
            <a:endParaRPr sz="1587"/>
          </a:p>
          <a:p>
            <a:pPr marL="177800" lvl="0" indent="-189706" algn="just" rtl="0">
              <a:lnSpc>
                <a:spcPct val="100000"/>
              </a:lnSpc>
              <a:spcBef>
                <a:spcPts val="800"/>
              </a:spcBef>
              <a:spcAft>
                <a:spcPts val="0"/>
              </a:spcAft>
              <a:buSzPts val="1588"/>
              <a:buChar char="•"/>
            </a:pPr>
            <a:r>
              <a:rPr lang="en" sz="1587"/>
              <a:t>The sunspots usually appear in a pair or a group on sun's surface inside a bipolar magnetic region</a:t>
            </a:r>
            <a:endParaRPr sz="1587"/>
          </a:p>
        </p:txBody>
      </p:sp>
      <p:sp>
        <p:nvSpPr>
          <p:cNvPr id="386" name="Google Shape;386;p54"/>
          <p:cNvSpPr/>
          <p:nvPr/>
        </p:nvSpPr>
        <p:spPr>
          <a:xfrm>
            <a:off x="1791280" y="4716603"/>
            <a:ext cx="2068115" cy="22506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000">
                <a:solidFill>
                  <a:schemeClr val="lt1"/>
                </a:solidFill>
                <a:latin typeface="Gill Sans"/>
                <a:ea typeface="Gill Sans"/>
                <a:cs typeface="Gill Sans"/>
                <a:sym typeface="Gill Sans"/>
              </a:rPr>
              <a:t>https://en.wikipedia.org/wiki/Sunspot</a:t>
            </a:r>
            <a:endParaRPr sz="1100"/>
          </a:p>
        </p:txBody>
      </p:sp>
      <p:pic>
        <p:nvPicPr>
          <p:cNvPr id="387" name="Google Shape;387;p54"/>
          <p:cNvPicPr preferRelativeResize="0"/>
          <p:nvPr/>
        </p:nvPicPr>
        <p:blipFill rotWithShape="1">
          <a:blip r:embed="rId4">
            <a:alphaModFix/>
          </a:blip>
          <a:srcRect/>
          <a:stretch/>
        </p:blipFill>
        <p:spPr>
          <a:xfrm>
            <a:off x="4572000" y="329068"/>
            <a:ext cx="4404702" cy="30024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10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55" descr="https://sciencemonday.files.wordpress.com/2011/08/400-years-of-sunspot-numbers.png"/>
          <p:cNvPicPr preferRelativeResize="0"/>
          <p:nvPr/>
        </p:nvPicPr>
        <p:blipFill rotWithShape="1">
          <a:blip r:embed="rId3">
            <a:alphaModFix/>
          </a:blip>
          <a:srcRect/>
          <a:stretch/>
        </p:blipFill>
        <p:spPr>
          <a:xfrm>
            <a:off x="4366770" y="2951545"/>
            <a:ext cx="4235274" cy="1799990"/>
          </a:xfrm>
          <a:prstGeom prst="rect">
            <a:avLst/>
          </a:prstGeom>
          <a:noFill/>
          <a:ln>
            <a:noFill/>
          </a:ln>
        </p:spPr>
      </p:pic>
      <p:sp>
        <p:nvSpPr>
          <p:cNvPr id="393" name="Google Shape;393;p55"/>
          <p:cNvSpPr txBox="1">
            <a:spLocks noGrp="1"/>
          </p:cNvSpPr>
          <p:nvPr>
            <p:ph type="title"/>
          </p:nvPr>
        </p:nvSpPr>
        <p:spPr>
          <a:xfrm>
            <a:off x="411431" y="532791"/>
            <a:ext cx="4890250" cy="590195"/>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400"/>
              <a:buFont typeface="Gill Sans"/>
              <a:buNone/>
            </a:pPr>
            <a:r>
              <a:rPr lang="en"/>
              <a:t>TRENDS SUNSPOTS FOLLOW…</a:t>
            </a:r>
            <a:endParaRPr/>
          </a:p>
        </p:txBody>
      </p:sp>
      <p:sp>
        <p:nvSpPr>
          <p:cNvPr id="394" name="Google Shape;394;p55"/>
          <p:cNvSpPr txBox="1">
            <a:spLocks noGrp="1"/>
          </p:cNvSpPr>
          <p:nvPr>
            <p:ph type="body" idx="1"/>
          </p:nvPr>
        </p:nvSpPr>
        <p:spPr>
          <a:xfrm>
            <a:off x="70469" y="1122986"/>
            <a:ext cx="9003000" cy="2107200"/>
          </a:xfrm>
          <a:prstGeom prst="rect">
            <a:avLst/>
          </a:prstGeom>
          <a:noFill/>
          <a:ln>
            <a:noFill/>
          </a:ln>
        </p:spPr>
        <p:txBody>
          <a:bodyPr spcFirstLastPara="1" wrap="square" lIns="68575" tIns="34275" rIns="68575" bIns="34275" anchor="t" anchorCtr="0">
            <a:noAutofit/>
          </a:bodyPr>
          <a:lstStyle/>
          <a:p>
            <a:pPr marL="177800" lvl="0" indent="-184150" algn="l" rtl="0">
              <a:lnSpc>
                <a:spcPct val="110000"/>
              </a:lnSpc>
              <a:spcBef>
                <a:spcPts val="0"/>
              </a:spcBef>
              <a:spcAft>
                <a:spcPts val="0"/>
              </a:spcAft>
              <a:buSzPts val="1500"/>
              <a:buChar char="•"/>
            </a:pPr>
            <a:r>
              <a:rPr lang="en"/>
              <a:t>The variation of sunspots along a certain period is known as solar cycle which is approximately about 11years long </a:t>
            </a:r>
            <a:endParaRPr sz="1600"/>
          </a:p>
          <a:p>
            <a:pPr marL="177800" lvl="0" indent="-184150" algn="l" rtl="0">
              <a:lnSpc>
                <a:spcPct val="110000"/>
              </a:lnSpc>
              <a:spcBef>
                <a:spcPts val="800"/>
              </a:spcBef>
              <a:spcAft>
                <a:spcPts val="0"/>
              </a:spcAft>
              <a:buSzPts val="1500"/>
              <a:buChar char="•"/>
            </a:pPr>
            <a:r>
              <a:rPr lang="en"/>
              <a:t>The number of sunspots are largest during Solar Maxima and smallest during Solar Minima</a:t>
            </a:r>
            <a:endParaRPr sz="1600"/>
          </a:p>
          <a:p>
            <a:pPr marL="177800" lvl="0" indent="-184150" algn="l" rtl="0">
              <a:lnSpc>
                <a:spcPct val="110000"/>
              </a:lnSpc>
              <a:spcBef>
                <a:spcPts val="800"/>
              </a:spcBef>
              <a:spcAft>
                <a:spcPts val="0"/>
              </a:spcAft>
              <a:buSzPts val="1500"/>
              <a:buChar char="•"/>
            </a:pPr>
            <a:r>
              <a:rPr lang="en"/>
              <a:t>But in the 17th century a strange event happened where during a period of 70 years from 1640 to 1710 almost no sunspots were observed. </a:t>
            </a:r>
            <a:endParaRPr sz="1600"/>
          </a:p>
          <a:p>
            <a:pPr marL="177800" lvl="0" indent="-184150" algn="l" rtl="0">
              <a:lnSpc>
                <a:spcPct val="110000"/>
              </a:lnSpc>
              <a:spcBef>
                <a:spcPts val="800"/>
              </a:spcBef>
              <a:spcAft>
                <a:spcPts val="0"/>
              </a:spcAft>
              <a:buSzPts val="1500"/>
              <a:buChar char="•"/>
            </a:pPr>
            <a:r>
              <a:rPr lang="en"/>
              <a:t>Cycle After Maunder Minima is Cycle 1</a:t>
            </a:r>
            <a:endParaRPr sz="1600"/>
          </a:p>
          <a:p>
            <a:pPr marL="177800" lvl="0" indent="-184150" algn="l" rtl="0">
              <a:lnSpc>
                <a:spcPct val="110000"/>
              </a:lnSpc>
              <a:spcBef>
                <a:spcPts val="800"/>
              </a:spcBef>
              <a:spcAft>
                <a:spcPts val="0"/>
              </a:spcAft>
              <a:buSzPts val="1500"/>
              <a:buChar char="•"/>
            </a:pPr>
            <a:r>
              <a:rPr lang="en"/>
              <a:t>Currently we are in Cycle 25: Started on Jan 2020</a:t>
            </a:r>
            <a:endParaRPr sz="1600"/>
          </a:p>
        </p:txBody>
      </p:sp>
      <p:sp>
        <p:nvSpPr>
          <p:cNvPr id="395" name="Google Shape;395;p55"/>
          <p:cNvSpPr/>
          <p:nvPr/>
        </p:nvSpPr>
        <p:spPr>
          <a:xfrm>
            <a:off x="1560443" y="4751535"/>
            <a:ext cx="3488635" cy="228765"/>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None/>
            </a:pPr>
            <a:r>
              <a:rPr lang="en" sz="1000">
                <a:solidFill>
                  <a:schemeClr val="lt1"/>
                </a:solidFill>
                <a:latin typeface="Gill Sans"/>
                <a:ea typeface="Gill Sans"/>
                <a:cs typeface="Gill Sans"/>
                <a:sym typeface="Gill Sans"/>
              </a:rPr>
              <a:t>https://oneminuteastronomer.com/1042/sunspots-cycles</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56"/>
          <p:cNvPicPr preferRelativeResize="0"/>
          <p:nvPr/>
        </p:nvPicPr>
        <p:blipFill rotWithShape="1">
          <a:blip r:embed="rId3">
            <a:alphaModFix/>
          </a:blip>
          <a:srcRect/>
          <a:stretch/>
        </p:blipFill>
        <p:spPr>
          <a:xfrm>
            <a:off x="4572001" y="1154020"/>
            <a:ext cx="4572000" cy="2310190"/>
          </a:xfrm>
          <a:prstGeom prst="rect">
            <a:avLst/>
          </a:prstGeom>
          <a:noFill/>
          <a:ln>
            <a:noFill/>
          </a:ln>
        </p:spPr>
      </p:pic>
      <p:sp>
        <p:nvSpPr>
          <p:cNvPr id="401" name="Google Shape;401;p56" descr="Sunspots butterfly graph"/>
          <p:cNvSpPr/>
          <p:nvPr/>
        </p:nvSpPr>
        <p:spPr>
          <a:xfrm>
            <a:off x="4486275" y="2486025"/>
            <a:ext cx="171450" cy="171450"/>
          </a:xfrm>
          <a:prstGeom prst="rect">
            <a:avLst/>
          </a:prstGeom>
          <a:no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chemeClr val="dk1"/>
              </a:solidFill>
              <a:latin typeface="Gill Sans"/>
              <a:ea typeface="Gill Sans"/>
              <a:cs typeface="Gill Sans"/>
              <a:sym typeface="Gill Sans"/>
            </a:endParaRPr>
          </a:p>
        </p:txBody>
      </p:sp>
      <p:sp>
        <p:nvSpPr>
          <p:cNvPr id="402" name="Google Shape;402;p56"/>
          <p:cNvSpPr txBox="1">
            <a:spLocks noGrp="1"/>
          </p:cNvSpPr>
          <p:nvPr>
            <p:ph type="title"/>
          </p:nvPr>
        </p:nvSpPr>
        <p:spPr>
          <a:xfrm>
            <a:off x="350044" y="407591"/>
            <a:ext cx="4906749" cy="590195"/>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WHERE SUNSPOTS APPEAR?</a:t>
            </a:r>
            <a:endParaRPr/>
          </a:p>
        </p:txBody>
      </p:sp>
      <p:sp>
        <p:nvSpPr>
          <p:cNvPr id="403" name="Google Shape;403;p56"/>
          <p:cNvSpPr txBox="1">
            <a:spLocks noGrp="1"/>
          </p:cNvSpPr>
          <p:nvPr>
            <p:ph type="body" idx="1"/>
          </p:nvPr>
        </p:nvSpPr>
        <p:spPr>
          <a:xfrm>
            <a:off x="350044" y="1135695"/>
            <a:ext cx="4136231" cy="3407730"/>
          </a:xfrm>
          <a:prstGeom prst="rect">
            <a:avLst/>
          </a:prstGeom>
          <a:noFill/>
          <a:ln>
            <a:noFill/>
          </a:ln>
        </p:spPr>
        <p:txBody>
          <a:bodyPr spcFirstLastPara="1" wrap="square" lIns="68575" tIns="34275" rIns="68575" bIns="34275" anchor="t" anchorCtr="0">
            <a:noAutofit/>
          </a:bodyPr>
          <a:lstStyle/>
          <a:p>
            <a:pPr marL="177800" lvl="0" indent="-177800" algn="just" rtl="0">
              <a:lnSpc>
                <a:spcPct val="110000"/>
              </a:lnSpc>
              <a:spcBef>
                <a:spcPts val="0"/>
              </a:spcBef>
              <a:spcAft>
                <a:spcPts val="0"/>
              </a:spcAft>
              <a:buSzPts val="1400"/>
              <a:buChar char="•"/>
            </a:pPr>
            <a:r>
              <a:rPr lang="en" sz="1400"/>
              <a:t>S</a:t>
            </a:r>
            <a:r>
              <a:rPr lang="en" sz="1600"/>
              <a:t>urprisingly, almost all sunspots are found in two bands on the Sun, just north and south of the equator. At the start of the cycle, the sunspots appear at latitudes of about 30 degrees, both north and south of the equator.</a:t>
            </a:r>
            <a:endParaRPr sz="1700"/>
          </a:p>
          <a:p>
            <a:pPr marL="177800" lvl="0" indent="-190500" algn="just" rtl="0">
              <a:lnSpc>
                <a:spcPct val="110000"/>
              </a:lnSpc>
              <a:spcBef>
                <a:spcPts val="800"/>
              </a:spcBef>
              <a:spcAft>
                <a:spcPts val="0"/>
              </a:spcAft>
              <a:buSzPts val="1600"/>
              <a:buChar char="•"/>
            </a:pPr>
            <a:r>
              <a:rPr lang="en" sz="1600"/>
              <a:t>Then, as the cycle continues, more appear at lower latitudes until, at the end of the cycle, most spots appear near the equator.</a:t>
            </a:r>
            <a:endParaRPr sz="1700"/>
          </a:p>
          <a:p>
            <a:pPr marL="177800" lvl="0" indent="-190500" algn="just" rtl="0">
              <a:lnSpc>
                <a:spcPct val="110000"/>
              </a:lnSpc>
              <a:spcBef>
                <a:spcPts val="800"/>
              </a:spcBef>
              <a:spcAft>
                <a:spcPts val="0"/>
              </a:spcAft>
              <a:buSzPts val="1600"/>
              <a:buChar char="•"/>
            </a:pPr>
            <a:r>
              <a:rPr lang="en" sz="1600"/>
              <a:t>If we plot each sunspot's latitude (Y-axis) against the date when it first appeared (X-axis) we get the diagram as shown. This is known as butterfly diagram.</a:t>
            </a:r>
            <a:endParaRPr sz="1700"/>
          </a:p>
        </p:txBody>
      </p:sp>
      <p:sp>
        <p:nvSpPr>
          <p:cNvPr id="404" name="Google Shape;404;p56"/>
          <p:cNvSpPr txBox="1"/>
          <p:nvPr/>
        </p:nvSpPr>
        <p:spPr>
          <a:xfrm>
            <a:off x="5780591" y="3474212"/>
            <a:ext cx="2824969" cy="22506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a:solidFill>
                  <a:schemeClr val="dk1"/>
                </a:solidFill>
                <a:latin typeface="Gill Sans"/>
                <a:ea typeface="Gill Sans"/>
                <a:cs typeface="Gill Sans"/>
                <a:sym typeface="Gill Sans"/>
              </a:rPr>
              <a:t>Butterfly diagram.</a:t>
            </a:r>
            <a:endParaRPr sz="1100"/>
          </a:p>
        </p:txBody>
      </p:sp>
      <p:sp>
        <p:nvSpPr>
          <p:cNvPr id="405" name="Google Shape;405;p56"/>
          <p:cNvSpPr/>
          <p:nvPr/>
        </p:nvSpPr>
        <p:spPr>
          <a:xfrm>
            <a:off x="-6799" y="4681334"/>
            <a:ext cx="3429000" cy="38087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000">
                <a:solidFill>
                  <a:schemeClr val="lt1"/>
                </a:solidFill>
                <a:latin typeface="Gill Sans"/>
                <a:ea typeface="Gill Sans"/>
                <a:cs typeface="Gill Sans"/>
                <a:sym typeface="Gill Sans"/>
              </a:rPr>
              <a:t>https://www.earthobservatory.nasa.gov/Features/SolarMax/solarmax_2.php</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09"/>
        <p:cNvGrpSpPr/>
        <p:nvPr/>
      </p:nvGrpSpPr>
      <p:grpSpPr>
        <a:xfrm>
          <a:off x="0" y="0"/>
          <a:ext cx="0" cy="0"/>
          <a:chOff x="0" y="0"/>
          <a:chExt cx="0" cy="0"/>
        </a:xfrm>
      </p:grpSpPr>
      <p:pic>
        <p:nvPicPr>
          <p:cNvPr id="410" name="Google Shape;410;p57"/>
          <p:cNvPicPr preferRelativeResize="0"/>
          <p:nvPr/>
        </p:nvPicPr>
        <p:blipFill rotWithShape="1">
          <a:blip r:embed="rId3">
            <a:alphaModFix/>
          </a:blip>
          <a:srcRect/>
          <a:stretch/>
        </p:blipFill>
        <p:spPr>
          <a:xfrm>
            <a:off x="6707054" y="753739"/>
            <a:ext cx="1874610" cy="1401697"/>
          </a:xfrm>
          <a:prstGeom prst="rect">
            <a:avLst/>
          </a:prstGeom>
          <a:noFill/>
          <a:ln>
            <a:noFill/>
          </a:ln>
        </p:spPr>
      </p:pic>
      <p:pic>
        <p:nvPicPr>
          <p:cNvPr id="411" name="Google Shape;411;p57"/>
          <p:cNvPicPr preferRelativeResize="0"/>
          <p:nvPr/>
        </p:nvPicPr>
        <p:blipFill rotWithShape="1">
          <a:blip r:embed="rId4">
            <a:alphaModFix/>
          </a:blip>
          <a:srcRect/>
          <a:stretch/>
        </p:blipFill>
        <p:spPr>
          <a:xfrm>
            <a:off x="6515100" y="2380498"/>
            <a:ext cx="2509049" cy="1568156"/>
          </a:xfrm>
          <a:prstGeom prst="rect">
            <a:avLst/>
          </a:prstGeom>
          <a:noFill/>
          <a:ln>
            <a:noFill/>
          </a:ln>
        </p:spPr>
      </p:pic>
      <p:sp>
        <p:nvSpPr>
          <p:cNvPr id="412" name="Google Shape;412;p57"/>
          <p:cNvSpPr txBox="1">
            <a:spLocks noGrp="1"/>
          </p:cNvSpPr>
          <p:nvPr>
            <p:ph type="title"/>
          </p:nvPr>
        </p:nvSpPr>
        <p:spPr>
          <a:xfrm>
            <a:off x="562336" y="354110"/>
            <a:ext cx="4496624" cy="590195"/>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Gill Sans"/>
              <a:buNone/>
            </a:pPr>
            <a:r>
              <a:rPr lang="en"/>
              <a:t>FEW FEATURES OF SUNSPOT..</a:t>
            </a:r>
            <a:endParaRPr/>
          </a:p>
        </p:txBody>
      </p:sp>
      <p:sp>
        <p:nvSpPr>
          <p:cNvPr id="413" name="Google Shape;413;p57"/>
          <p:cNvSpPr txBox="1">
            <a:spLocks noGrp="1"/>
          </p:cNvSpPr>
          <p:nvPr>
            <p:ph type="body" idx="1"/>
          </p:nvPr>
        </p:nvSpPr>
        <p:spPr>
          <a:xfrm>
            <a:off x="562336" y="1088669"/>
            <a:ext cx="5736431" cy="3304737"/>
          </a:xfrm>
          <a:prstGeom prst="rect">
            <a:avLst/>
          </a:prstGeom>
          <a:noFill/>
          <a:ln>
            <a:noFill/>
          </a:ln>
        </p:spPr>
        <p:txBody>
          <a:bodyPr spcFirstLastPara="1" wrap="square" lIns="68575" tIns="34275" rIns="68575" bIns="34275" anchor="t" anchorCtr="0">
            <a:noAutofit/>
          </a:bodyPr>
          <a:lstStyle/>
          <a:p>
            <a:pPr marL="177800" lvl="0" indent="-184150" algn="l" rtl="0">
              <a:lnSpc>
                <a:spcPct val="110000"/>
              </a:lnSpc>
              <a:spcBef>
                <a:spcPts val="0"/>
              </a:spcBef>
              <a:spcAft>
                <a:spcPts val="0"/>
              </a:spcAft>
              <a:buSzPts val="1500"/>
              <a:buChar char="•"/>
            </a:pPr>
            <a:r>
              <a:rPr lang="en"/>
              <a:t>The sunspots usually appear in a pair or a group on sun's surface inside a bipolar magnetic region (BMR) with strong magnetic field, where the lines of magnetic force are twisted</a:t>
            </a:r>
            <a:endParaRPr sz="1600"/>
          </a:p>
          <a:p>
            <a:pPr marL="177800" lvl="0" indent="-184150" algn="l" rtl="0">
              <a:lnSpc>
                <a:spcPct val="110000"/>
              </a:lnSpc>
              <a:spcBef>
                <a:spcPts val="800"/>
              </a:spcBef>
              <a:spcAft>
                <a:spcPts val="0"/>
              </a:spcAft>
              <a:buSzPts val="1500"/>
              <a:buChar char="•"/>
            </a:pPr>
            <a:r>
              <a:rPr lang="en"/>
              <a:t>Their number varies according to the approximately 11-year solar-cycle.</a:t>
            </a:r>
            <a:endParaRPr sz="1600"/>
          </a:p>
          <a:p>
            <a:pPr marL="177800" lvl="0" indent="-184150" algn="l" rtl="0">
              <a:lnSpc>
                <a:spcPct val="110000"/>
              </a:lnSpc>
              <a:spcBef>
                <a:spcPts val="800"/>
              </a:spcBef>
              <a:spcAft>
                <a:spcPts val="0"/>
              </a:spcAft>
              <a:buSzPts val="1500"/>
              <a:buChar char="•"/>
            </a:pPr>
            <a:r>
              <a:rPr lang="en"/>
              <a:t>Sunspots have two parts: the central umbra, which is the darkest part, where the magnetic field is approximately vertical (normal to the Sun's surface) and the surrounding penumbra, which is lighter, where the magnetic field is more inclined.</a:t>
            </a:r>
            <a:endParaRPr sz="1600"/>
          </a:p>
          <a:p>
            <a:pPr marL="177800" lvl="0" indent="-184150" algn="l" rtl="0">
              <a:lnSpc>
                <a:spcPct val="110000"/>
              </a:lnSpc>
              <a:spcBef>
                <a:spcPts val="800"/>
              </a:spcBef>
              <a:spcAft>
                <a:spcPts val="0"/>
              </a:spcAft>
              <a:buSzPts val="1500"/>
              <a:buChar char="•"/>
            </a:pPr>
            <a:r>
              <a:rPr lang="en"/>
              <a:t>In the sun's northern hemisphere, the preceding sunspot will tend to be closer to the solar equator. The following sunspot will tend to be closer to the sun's north magnetic pole . Thus, they are tilted.</a:t>
            </a:r>
            <a:endParaRPr sz="1600"/>
          </a:p>
          <a:p>
            <a:pPr marL="177800" lvl="0" indent="-127000" algn="l" rtl="0">
              <a:lnSpc>
                <a:spcPct val="110000"/>
              </a:lnSpc>
              <a:spcBef>
                <a:spcPts val="800"/>
              </a:spcBef>
              <a:spcAft>
                <a:spcPts val="0"/>
              </a:spcAft>
              <a:buSzPts val="800"/>
              <a:buNone/>
            </a:pPr>
            <a:endParaRPr sz="900"/>
          </a:p>
        </p:txBody>
      </p:sp>
      <p:sp>
        <p:nvSpPr>
          <p:cNvPr id="414" name="Google Shape;414;p57"/>
          <p:cNvSpPr txBox="1"/>
          <p:nvPr/>
        </p:nvSpPr>
        <p:spPr>
          <a:xfrm>
            <a:off x="6907099" y="2155436"/>
            <a:ext cx="1725051" cy="22506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a:solidFill>
                  <a:srgbClr val="000000"/>
                </a:solidFill>
                <a:latin typeface="Gill Sans"/>
                <a:ea typeface="Gill Sans"/>
                <a:cs typeface="Gill Sans"/>
                <a:sym typeface="Gill Sans"/>
              </a:rPr>
              <a:t> The tilt of sunspots</a:t>
            </a:r>
            <a:endParaRPr sz="1100"/>
          </a:p>
        </p:txBody>
      </p:sp>
      <p:sp>
        <p:nvSpPr>
          <p:cNvPr id="415" name="Google Shape;415;p57"/>
          <p:cNvSpPr txBox="1"/>
          <p:nvPr/>
        </p:nvSpPr>
        <p:spPr>
          <a:xfrm>
            <a:off x="6707054" y="3948654"/>
            <a:ext cx="2190327" cy="22506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a:solidFill>
                  <a:srgbClr val="000000"/>
                </a:solidFill>
                <a:latin typeface="Gill Sans"/>
                <a:ea typeface="Gill Sans"/>
                <a:cs typeface="Gill Sans"/>
                <a:sym typeface="Gill Sans"/>
              </a:rPr>
              <a:t> sunspot’s umbra and penumbra</a:t>
            </a:r>
            <a:endParaRPr sz="1100"/>
          </a:p>
        </p:txBody>
      </p:sp>
      <p:sp>
        <p:nvSpPr>
          <p:cNvPr id="416" name="Google Shape;416;p57"/>
          <p:cNvSpPr/>
          <p:nvPr/>
        </p:nvSpPr>
        <p:spPr>
          <a:xfrm>
            <a:off x="90714" y="4682135"/>
            <a:ext cx="6424386" cy="22506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000" b="1" i="1">
                <a:solidFill>
                  <a:srgbClr val="FFFFFF"/>
                </a:solidFill>
                <a:latin typeface="Arial"/>
                <a:ea typeface="Arial"/>
                <a:cs typeface="Arial"/>
                <a:sym typeface="Arial"/>
              </a:rPr>
              <a:t>images courtesy SOHO (NASA &amp; ESA) and the Royal Swedish Academy of Sciences.</a:t>
            </a:r>
            <a:endParaRPr sz="1000">
              <a:solidFill>
                <a:srgbClr val="FFFFFF"/>
              </a:solidFill>
              <a:latin typeface="Gill Sans"/>
              <a:ea typeface="Gill Sans"/>
              <a:cs typeface="Gill Sans"/>
              <a:sym typeface="Gill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1760</Words>
  <Application>Microsoft Office PowerPoint</Application>
  <PresentationFormat>On-screen Show (16:9)</PresentationFormat>
  <Paragraphs>167</Paragraphs>
  <Slides>25</Slides>
  <Notes>25</Notes>
  <HiddenSlides>1</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Gill Sans</vt:lpstr>
      <vt:lpstr>Calibri</vt:lpstr>
      <vt:lpstr>Overlock</vt:lpstr>
      <vt:lpstr>Helvetica Neue</vt:lpstr>
      <vt:lpstr>Lustria</vt:lpstr>
      <vt:lpstr>Arial</vt:lpstr>
      <vt:lpstr>Algerian</vt:lpstr>
      <vt:lpstr>Quattrocento Sans</vt:lpstr>
      <vt:lpstr>Simple Light</vt:lpstr>
      <vt:lpstr>Gallery</vt:lpstr>
      <vt:lpstr>1_Gallery</vt:lpstr>
      <vt:lpstr>2_Gallery</vt:lpstr>
      <vt:lpstr>The Sunspot Numbers </vt:lpstr>
      <vt:lpstr>GUIDING QUESTIONS</vt:lpstr>
      <vt:lpstr>PowerPoint Presentation</vt:lpstr>
      <vt:lpstr>WHY STUDY THE SUN</vt:lpstr>
      <vt:lpstr>AREA OF INTEREST….</vt:lpstr>
      <vt:lpstr>WHAT ARE SUNSPOTS?</vt:lpstr>
      <vt:lpstr>TRENDS SUNSPOTS FOLLOW…</vt:lpstr>
      <vt:lpstr>WHERE SUNSPOTS APPEAR?</vt:lpstr>
      <vt:lpstr>FEW FEATURES OF SUNSPOT..</vt:lpstr>
      <vt:lpstr>HALE’S LAW</vt:lpstr>
      <vt:lpstr>SOLAR DYNAMO</vt:lpstr>
      <vt:lpstr>FORMATION OF SUNSPOTS…WITH A TILT</vt:lpstr>
      <vt:lpstr>IMPORTANT FACTORS FOR SOLAR DYNAMO</vt:lpstr>
      <vt:lpstr>THE SUNSPOT NUMBER (SSN)</vt:lpstr>
      <vt:lpstr>THE SUNSPOT NUMBER (SSN)</vt:lpstr>
      <vt:lpstr>WHY PREDICTING IS IMPORTANT</vt:lpstr>
      <vt:lpstr>WHY VISUAL SUNSPOT NUMBER</vt:lpstr>
      <vt:lpstr>What I do….</vt:lpstr>
      <vt:lpstr>WHAT I DO…..</vt:lpstr>
      <vt:lpstr>PowerPoint Presentation</vt:lpstr>
      <vt:lpstr>PowerPoint Presentation</vt:lpstr>
      <vt:lpstr>Some Uncertainties….</vt:lpstr>
      <vt:lpstr>PowerPoint Presentation</vt:lpstr>
      <vt:lpstr>UCCLE SOLAR EQUATORIAL TABLE (USET)</vt:lpstr>
      <vt:lpstr>THANK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Sunspot Numbers </dc:title>
  <cp:lastModifiedBy>shreya bhattacharya</cp:lastModifiedBy>
  <cp:revision>1</cp:revision>
  <dcterms:modified xsi:type="dcterms:W3CDTF">2022-05-30T07:53:25Z</dcterms:modified>
</cp:coreProperties>
</file>